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7FF647FA_90CA7277.xml" ContentType="application/vnd.ms-powerpoint.comments+xml"/>
  <Override PartName="/ppt/notesSlides/notesSlide3.xml" ContentType="application/vnd.openxmlformats-officedocument.presentationml.notesSlide+xml"/>
  <Override PartName="/ppt/comments/modernComment_7FF647F3_431D6F85.xml" ContentType="application/vnd.ms-powerpoint.comments+xml"/>
  <Override PartName="/ppt/notesSlides/notesSlide4.xml" ContentType="application/vnd.openxmlformats-officedocument.presentationml.notesSlide+xml"/>
  <Override PartName="/ppt/comments/modernComment_7FF64804_50BA7265.xml" ContentType="application/vnd.ms-powerpoint.comments+xml"/>
  <Override PartName="/ppt/notesSlides/notesSlide5.xml" ContentType="application/vnd.openxmlformats-officedocument.presentationml.notesSlide+xml"/>
  <Override PartName="/ppt/comments/modernComment_7FF64805_AF8E87B8.xml" ContentType="application/vnd.ms-powerpoint.comments+xml"/>
  <Override PartName="/ppt/notesSlides/notesSlide6.xml" ContentType="application/vnd.openxmlformats-officedocument.presentationml.notesSlide+xml"/>
  <Override PartName="/ppt/comments/modernComment_7FF647F1_A41B4246.xml" ContentType="application/vnd.ms-powerpoint.comments+xml"/>
  <Override PartName="/ppt/notesSlides/notesSlide7.xml" ContentType="application/vnd.openxmlformats-officedocument.presentationml.notesSlide+xml"/>
  <Override PartName="/ppt/comments/modernComment_7FF647F2_BD44AAB4.xml" ContentType="application/vnd.ms-powerpoint.comments+xml"/>
  <Override PartName="/ppt/notesSlides/notesSlide8.xml" ContentType="application/vnd.openxmlformats-officedocument.presentationml.notesSlide+xml"/>
  <Override PartName="/ppt/comments/modernComment_6B9_7A34FCE.xml" ContentType="application/vnd.ms-powerpoint.comments+xml"/>
  <Override PartName="/ppt/notesSlides/notesSlide9.xml" ContentType="application/vnd.openxmlformats-officedocument.presentationml.notesSlide+xml"/>
  <Override PartName="/ppt/comments/modernComment_7FF647F4_974EA340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62" r:id="rId6"/>
  </p:sldMasterIdLst>
  <p:notesMasterIdLst>
    <p:notesMasterId r:id="rId16"/>
  </p:notesMasterIdLst>
  <p:sldIdLst>
    <p:sldId id="257" r:id="rId7"/>
    <p:sldId id="2146846714" r:id="rId8"/>
    <p:sldId id="2146846707" r:id="rId9"/>
    <p:sldId id="2146846724" r:id="rId10"/>
    <p:sldId id="2146846725" r:id="rId11"/>
    <p:sldId id="2146846705" r:id="rId12"/>
    <p:sldId id="2146846706" r:id="rId13"/>
    <p:sldId id="1721" r:id="rId14"/>
    <p:sldId id="214684670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702E753-2710-45C9-BE99-57A1BA293E9D}">
          <p14:sldIdLst>
            <p14:sldId id="257"/>
          </p14:sldIdLst>
        </p14:section>
        <p14:section name="Proctor images" id="{52B24E8E-3A2D-4AAD-B995-F46240F96D3F}">
          <p14:sldIdLst>
            <p14:sldId id="2146846714"/>
            <p14:sldId id="2146846707"/>
            <p14:sldId id="2146846724"/>
            <p14:sldId id="2146846725"/>
          </p14:sldIdLst>
        </p14:section>
        <p14:section name="Hacker images" id="{6F45EAC6-3095-459E-8BAE-28283DAF03D8}">
          <p14:sldIdLst>
            <p14:sldId id="2146846705"/>
            <p14:sldId id="2146846706"/>
            <p14:sldId id="1721"/>
            <p14:sldId id="21468467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0A27C38-D109-DF50-289C-1FDA32E87BBF}" name="Veronica Eeckhoudt (AUDIENZ LLC)" initials="VE(L" userId="S::v-veeckhoudt@microsoft.com::0c213381-61c3-4b31-942d-093142ba27e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79B06A-8FB7-07BB-440B-D2A0FA4EF18F}" v="18" dt="2021-09-09T19:41:22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8/10/relationships/authors" Target="authors.xml"/></Relationships>
</file>

<file path=ppt/comments/modernComment_6B9_7A34FC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9F38A6A-DC66-462D-B054-E043D93EB4AD}" authorId="{50A27C38-D109-DF50-289C-1FDA32E87BBF}" created="2021-08-12T16:50:46.25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28143310" sldId="1721"/>
      <ac:spMk id="34" creationId="{773FD7B8-58BE-4C07-9C2E-FB1FB3DEC545}"/>
    </ac:deMkLst>
    <p188:txBody>
      <a:bodyPr/>
      <a:lstStyle/>
      <a:p>
        <a:r>
          <a:rPr lang="en-US"/>
          <a:t>Update to the year your event is in.</a:t>
        </a:r>
      </a:p>
    </p188:txBody>
  </p188:cm>
</p188:cmLst>
</file>

<file path=ppt/comments/modernComment_7FF647F1_A41B42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97EBF3A-6777-444C-97F9-A3235577DFD5}" authorId="{50A27C38-D109-DF50-289C-1FDA32E87BBF}" created="2021-08-12T16:52:51.05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53249862" sldId="2146846705"/>
      <ac:spMk id="55" creationId="{A1FFE8A3-2D81-49DE-8E3F-94A02698031F}"/>
    </ac:deMkLst>
    <p188:txBody>
      <a:bodyPr/>
      <a:lstStyle/>
      <a:p>
        <a:r>
          <a:rPr lang="en-US"/>
          <a:t>Update to the year your event is in.</a:t>
        </a:r>
      </a:p>
    </p188:txBody>
  </p188:cm>
</p188:cmLst>
</file>

<file path=ppt/comments/modernComment_7FF647F2_BD44AA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AB024F-3FD3-4E0C-8C42-8BBBA2382D42}" authorId="{50A27C38-D109-DF50-289C-1FDA32E87BBF}" created="2021-08-12T16:49:04.56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175393972" sldId="2146846706"/>
      <ac:spMk id="70" creationId="{2C84491B-AF50-458A-8A6D-CBE382B734BA}"/>
    </ac:deMkLst>
    <p188:txBody>
      <a:bodyPr/>
      <a:lstStyle/>
      <a:p>
        <a:r>
          <a:rPr lang="en-US"/>
          <a:t>Update to the year your event is in.</a:t>
        </a:r>
      </a:p>
    </p188:txBody>
  </p188:cm>
</p188:cmLst>
</file>

<file path=ppt/comments/modernComment_7FF647F3_431D6F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3C3F3E-92B5-4C1B-B593-C5C0BD67452F}" authorId="{50A27C38-D109-DF50-289C-1FDA32E87BBF}" created="2021-08-12T16:44:16.14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26002565" sldId="2146846707"/>
      <ac:spMk id="48" creationId="{56322917-47F8-4D88-8C4D-472D5ECA4380}"/>
    </ac:deMkLst>
    <p188:txBody>
      <a:bodyPr/>
      <a:lstStyle/>
      <a:p>
        <a:r>
          <a:rPr lang="en-US"/>
          <a:t>Update to the year your event is in.</a:t>
        </a:r>
      </a:p>
    </p188:txBody>
  </p188:cm>
</p188:cmLst>
</file>

<file path=ppt/comments/modernComment_7FF647F4_974EA3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E15B77A-21DA-4DDB-BB79-322BD98B2741}" authorId="{50A27C38-D109-DF50-289C-1FDA32E87BBF}" created="2021-08-12T16:52:00.08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38513216" sldId="2146846708"/>
      <ac:spMk id="47" creationId="{E3FEB4D7-1D65-4109-A41F-E0ACB4306B98}"/>
    </ac:deMkLst>
    <p188:txBody>
      <a:bodyPr/>
      <a:lstStyle/>
      <a:p>
        <a:r>
          <a:rPr lang="en-US"/>
          <a:t>Update to the year your event is in.</a:t>
        </a:r>
      </a:p>
    </p188:txBody>
  </p188:cm>
</p188:cmLst>
</file>

<file path=ppt/comments/modernComment_7FF647FA_90CA727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F5EE04-CFD4-4F2C-B3EA-DCDC1C6740AF}" authorId="{50A27C38-D109-DF50-289C-1FDA32E87BBF}" created="2021-08-12T16:46:04.46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29186679" sldId="2146846714"/>
      <ac:spMk id="21" creationId="{502F59DD-ACEF-476D-AB03-E6C8B42154F5}"/>
    </ac:deMkLst>
    <p188:txBody>
      <a:bodyPr/>
      <a:lstStyle/>
      <a:p>
        <a:r>
          <a:rPr lang="en-US"/>
          <a:t>Update to the year your event is in.</a:t>
        </a:r>
      </a:p>
    </p188:txBody>
  </p188:cm>
</p188:cmLst>
</file>

<file path=ppt/comments/modernComment_7FF64804_50BA726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353BAA8-B4B8-429F-8B88-5969DD9EDE04}" authorId="{50A27C38-D109-DF50-289C-1FDA32E87BBF}" created="2021-08-12T16:46:52.03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54396261" sldId="2146846724"/>
      <ac:spMk id="48" creationId="{56322917-47F8-4D88-8C4D-472D5ECA4380}"/>
    </ac:deMkLst>
    <p188:txBody>
      <a:bodyPr/>
      <a:lstStyle/>
      <a:p>
        <a:r>
          <a:rPr lang="en-US"/>
          <a:t>Update to the year your event is in.</a:t>
        </a:r>
      </a:p>
    </p188:txBody>
  </p188:cm>
</p188:cmLst>
</file>

<file path=ppt/comments/modernComment_7FF64805_AF8E87B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739753B-B11E-4F9F-8890-2ACBD74D73AC}" authorId="{50A27C38-D109-DF50-289C-1FDA32E87BBF}" created="2021-08-12T16:52:00.08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45353656" sldId="2146846725"/>
      <ac:spMk id="47" creationId="{E3FEB4D7-1D65-4109-A41F-E0ACB4306B98}"/>
    </ac:deMkLst>
    <p188:txBody>
      <a:bodyPr/>
      <a:lstStyle/>
      <a:p>
        <a:r>
          <a:rPr lang="en-US"/>
          <a:t>Update to the year your event is in.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4D0A1-79D0-4ACA-89EE-46F220E47D1E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8CCCA-20E4-41C9-A662-BDA6668C9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83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D5F75-0C40-4207-B18E-FE73E96E31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5127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4827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4827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4827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9/17/2021 3:36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827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4827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644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9/17/2021 3:36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410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9/17/2021 3:36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52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9/17/2021 3:36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986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4827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4827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4827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9/17/2021 3:36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4827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4827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609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9/17/2021 3:36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410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9/17/2021 3:36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521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9/17/2021 3:36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001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2DBE-EEBB-48AF-A834-5B2E1DD43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7223A-5F5C-439B-9929-4E8C6DB6D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0CA42-1517-458B-936E-FC3F8C42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6800-C0AC-497E-B58B-77704E522DED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8F3A4-E5B3-429B-8243-7452C09EA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42AAE-E12E-4485-810E-49549DA1F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752DF-038F-4AE7-A731-21E409DA3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75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800EE-C45B-4048-97F2-BDBF3681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0C4677-E0D3-4F19-9329-4556AB821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4C68A-CEC4-4382-BD62-E532C305D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6800-C0AC-497E-B58B-77704E522DED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300E6-3464-4433-B083-FC3B8F0DC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82CD1-0C97-4BDD-9545-6238004F4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752DF-038F-4AE7-A731-21E409DA3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2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3A054-A3F5-47F1-B4FB-47C18D7197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808D33-D7A8-440D-BA58-5E12C831F9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B8EB4-E330-450B-8B19-A737D159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6800-C0AC-497E-B58B-77704E522DED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A6E73-482A-4DD3-A0BA-81321C3C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DB9B5-EDCA-460E-90C1-D426DD4C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752DF-038F-4AE7-A731-21E409DA3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05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8260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497">
          <p15:clr>
            <a:srgbClr val="A4A3A4"/>
          </p15:clr>
        </p15:guide>
        <p15:guide id="7" pos="613">
          <p15:clr>
            <a:srgbClr val="A4A3A4"/>
          </p15:clr>
        </p15:guide>
        <p15:guide id="8" pos="875">
          <p15:clr>
            <a:srgbClr val="A4A3A4"/>
          </p15:clr>
        </p15:guide>
        <p15:guide id="9" pos="992">
          <p15:clr>
            <a:srgbClr val="A4A3A4"/>
          </p15:clr>
        </p15:guide>
        <p15:guide id="10" pos="1254">
          <p15:clr>
            <a:srgbClr val="A4A3A4"/>
          </p15:clr>
        </p15:guide>
        <p15:guide id="11" pos="1371">
          <p15:clr>
            <a:srgbClr val="A4A3A4"/>
          </p15:clr>
        </p15:guide>
        <p15:guide id="12" pos="1633">
          <p15:clr>
            <a:srgbClr val="A4A3A4"/>
          </p15:clr>
        </p15:guide>
        <p15:guide id="13" pos="1749">
          <p15:clr>
            <a:srgbClr val="A4A3A4"/>
          </p15:clr>
        </p15:guide>
        <p15:guide id="14" pos="2011">
          <p15:clr>
            <a:srgbClr val="A4A3A4"/>
          </p15:clr>
        </p15:guide>
        <p15:guide id="15" pos="2128">
          <p15:clr>
            <a:srgbClr val="A4A3A4"/>
          </p15:clr>
        </p15:guide>
        <p15:guide id="16" pos="2390">
          <p15:clr>
            <a:srgbClr val="A4A3A4"/>
          </p15:clr>
        </p15:guide>
        <p15:guide id="17" pos="2507">
          <p15:clr>
            <a:srgbClr val="A4A3A4"/>
          </p15:clr>
        </p15:guide>
        <p15:guide id="18" pos="2769">
          <p15:clr>
            <a:srgbClr val="A4A3A4"/>
          </p15:clr>
        </p15:guide>
        <p15:guide id="19" pos="2885">
          <p15:clr>
            <a:srgbClr val="A4A3A4"/>
          </p15:clr>
        </p15:guide>
        <p15:guide id="20" pos="3147">
          <p15:clr>
            <a:srgbClr val="A4A3A4"/>
          </p15:clr>
        </p15:guide>
        <p15:guide id="21" pos="3264">
          <p15:clr>
            <a:srgbClr val="A4A3A4"/>
          </p15:clr>
        </p15:guide>
        <p15:guide id="22" pos="3525">
          <p15:clr>
            <a:srgbClr val="A4A3A4"/>
          </p15:clr>
        </p15:guide>
        <p15:guide id="23" pos="3643">
          <p15:clr>
            <a:srgbClr val="A4A3A4"/>
          </p15:clr>
        </p15:guide>
        <p15:guide id="24" pos="3903">
          <p15:clr>
            <a:srgbClr val="A4A3A4"/>
          </p15:clr>
        </p15:guide>
        <p15:guide id="25" pos="4021">
          <p15:clr>
            <a:srgbClr val="A4A3A4"/>
          </p15:clr>
        </p15:guide>
        <p15:guide id="26" pos="4282">
          <p15:clr>
            <a:srgbClr val="A4A3A4"/>
          </p15:clr>
        </p15:guide>
        <p15:guide id="27" pos="4399">
          <p15:clr>
            <a:srgbClr val="A4A3A4"/>
          </p15:clr>
        </p15:guide>
        <p15:guide id="28" orient="horz" pos="314">
          <p15:clr>
            <a:srgbClr val="5ACBF0"/>
          </p15:clr>
        </p15:guide>
        <p15:guide id="29" orient="horz" pos="441">
          <p15:clr>
            <a:srgbClr val="5ACBF0"/>
          </p15:clr>
        </p15:guide>
        <p15:guide id="30" orient="horz" pos="100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221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199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467">
          <p15:clr>
            <a:srgbClr val="A4A3A4"/>
          </p15:clr>
        </p15:guide>
        <p15:guide id="7" pos="577">
          <p15:clr>
            <a:srgbClr val="A4A3A4"/>
          </p15:clr>
        </p15:guide>
        <p15:guide id="8" pos="824">
          <p15:clr>
            <a:srgbClr val="A4A3A4"/>
          </p15:clr>
        </p15:guide>
        <p15:guide id="9" pos="934">
          <p15:clr>
            <a:srgbClr val="A4A3A4"/>
          </p15:clr>
        </p15:guide>
        <p15:guide id="10" pos="1180">
          <p15:clr>
            <a:srgbClr val="A4A3A4"/>
          </p15:clr>
        </p15:guide>
        <p15:guide id="11" pos="1290">
          <p15:clr>
            <a:srgbClr val="A4A3A4"/>
          </p15:clr>
        </p15:guide>
        <p15:guide id="12" pos="1537">
          <p15:clr>
            <a:srgbClr val="A4A3A4"/>
          </p15:clr>
        </p15:guide>
        <p15:guide id="13" pos="1646">
          <p15:clr>
            <a:srgbClr val="A4A3A4"/>
          </p15:clr>
        </p15:guide>
        <p15:guide id="14" pos="1893">
          <p15:clr>
            <a:srgbClr val="A4A3A4"/>
          </p15:clr>
        </p15:guide>
        <p15:guide id="15" pos="2003">
          <p15:clr>
            <a:srgbClr val="A4A3A4"/>
          </p15:clr>
        </p15:guide>
        <p15:guide id="16" pos="2249">
          <p15:clr>
            <a:srgbClr val="A4A3A4"/>
          </p15:clr>
        </p15:guide>
        <p15:guide id="17" pos="2359">
          <p15:clr>
            <a:srgbClr val="A4A3A4"/>
          </p15:clr>
        </p15:guide>
        <p15:guide id="18" pos="2606">
          <p15:clr>
            <a:srgbClr val="A4A3A4"/>
          </p15:clr>
        </p15:guide>
        <p15:guide id="19" pos="2716">
          <p15:clr>
            <a:srgbClr val="A4A3A4"/>
          </p15:clr>
        </p15:guide>
        <p15:guide id="20" pos="2962">
          <p15:clr>
            <a:srgbClr val="A4A3A4"/>
          </p15:clr>
        </p15:guide>
        <p15:guide id="21" pos="3072">
          <p15:clr>
            <a:srgbClr val="A4A3A4"/>
          </p15:clr>
        </p15:guide>
        <p15:guide id="22" pos="3317">
          <p15:clr>
            <a:srgbClr val="A4A3A4"/>
          </p15:clr>
        </p15:guide>
        <p15:guide id="23" pos="3428">
          <p15:clr>
            <a:srgbClr val="A4A3A4"/>
          </p15:clr>
        </p15:guide>
        <p15:guide id="24" pos="3674">
          <p15:clr>
            <a:srgbClr val="A4A3A4"/>
          </p15:clr>
        </p15:guide>
        <p15:guide id="25" pos="3785">
          <p15:clr>
            <a:srgbClr val="A4A3A4"/>
          </p15:clr>
        </p15:guide>
        <p15:guide id="26" pos="4030">
          <p15:clr>
            <a:srgbClr val="A4A3A4"/>
          </p15:clr>
        </p15:guide>
        <p15:guide id="27" pos="4140">
          <p15:clr>
            <a:srgbClr val="A4A3A4"/>
          </p15:clr>
        </p15:guide>
        <p15:guide id="28" orient="horz" pos="845">
          <p15:clr>
            <a:srgbClr val="5ACBF0"/>
          </p15:clr>
        </p15:guide>
        <p15:guide id="29" orient="horz" pos="1186">
          <p15:clr>
            <a:srgbClr val="5ACBF0"/>
          </p15:clr>
        </p15:guide>
        <p15:guide id="30" orient="horz" pos="269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67906-5ADC-4771-835A-627676875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7A051-574F-458B-B3DC-E867A46EC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80302-8605-4144-9588-3F7DC6903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6800-C0AC-497E-B58B-77704E522DED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FC99F-04F9-4120-A1DD-FD02E3D7E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8455-8A53-41A0-A844-83DDE9B71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752DF-038F-4AE7-A731-21E409DA3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50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D74A-862F-41EF-BCB9-498FBA229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7EB04-133E-49EE-8463-B63DCABCC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56E11-F893-4D6A-9C0F-D7B2BDCF1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6800-C0AC-497E-B58B-77704E522DED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4A3FE-07DC-413C-AACD-E735CEBFF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0C0D2-DB90-4B71-B05D-EA4719F0A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752DF-038F-4AE7-A731-21E409DA3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86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83D3-9663-430D-A69E-E729DEE53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E52E1-1306-4485-85AD-1C478FA35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B8CB6-332D-4DF7-8BE7-4039252B9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3FAF1-0197-451C-AFB6-A5AC5B6C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6800-C0AC-497E-B58B-77704E522DED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C56E87-BF29-4203-BD17-9D88EB07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1D6E6-E818-4C9B-BB2F-C504FFBC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752DF-038F-4AE7-A731-21E409DA3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41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F91F9-4038-449F-8183-14BDAFB67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E881F-3053-4D70-9DCB-95D870679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7EC28-31F7-4867-9F05-FC56D9B45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F7D82A-A5C3-4AC8-BB8C-665A13A744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0A539B-3A25-40D0-A085-F7768FD21F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6327AA-25A6-470F-906B-C39DF891A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6800-C0AC-497E-B58B-77704E522DED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FC6063-41EA-47E6-B05B-AA39B674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861977-F9C4-4E5F-9A29-153F2641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752DF-038F-4AE7-A731-21E409DA3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97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61A06-DF1A-4E01-BA9F-DFD68EC2B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E55C8D-81AF-4189-8BFC-0B57585FF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6800-C0AC-497E-B58B-77704E522DED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284CD-4A36-4BAF-AC8C-E28DC06C3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624A9E-0AB6-4063-9631-F64A63028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752DF-038F-4AE7-A731-21E409DA3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83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B86C98-2C1D-4839-8D05-1776BE43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6800-C0AC-497E-B58B-77704E522DED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FC92D-13E5-4E3C-9056-3C449E1F1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0FC16-7C3A-45E5-BD52-93F9A158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752DF-038F-4AE7-A731-21E409DA3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16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B3183-164E-4307-B03A-10BFA7838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002FD-3C13-481E-BBBE-9174C782E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D1E54F-5246-4D14-B613-518C1CCBA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EC048-A226-4CD8-86C2-6D312202F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6800-C0AC-497E-B58B-77704E522DED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391F9-AF62-47C7-BBBA-634B1D48B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B2F91-7632-434D-8F51-D06EC929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752DF-038F-4AE7-A731-21E409DA3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36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0B8B2-C9A5-45E7-88BF-444C0427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56C198-FA70-413B-B7B2-4E00D559C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2A6E8-29B3-44AF-A3DE-900180043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F5816-1496-4906-964F-FE3EDECAC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6800-C0AC-497E-B58B-77704E522DED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E5CB5-F641-4DEC-ABBD-B921899F9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6002E-B85C-4DFB-960D-1F570D366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752DF-038F-4AE7-A731-21E409DA3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1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C3FE93-8E5D-4F15-A96D-0F15734E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E6502-30FB-4123-8DD5-901C4CD51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D8306-2CEF-48F8-808A-02C10799E2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86800-C0AC-497E-B58B-77704E522DED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23961-BADE-4FBD-BEC8-9C68A0241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8A707-0971-4780-8F07-3A01D6653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752DF-038F-4AE7-A731-21E409DA3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8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199"/>
            <a:ext cx="11018521" cy="26885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3" y="1435503"/>
            <a:ext cx="11018521" cy="7829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1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4" y="1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806" tIns="71045" rIns="88806" bIns="710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45275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2"/>
            <a:ext cx="292609" cy="29260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806" tIns="71045" rIns="88806" bIns="710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45275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22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ransition>
    <p:fade/>
  </p:transition>
  <p:hf sldNum="0" hdr="0" ftr="0" dt="0"/>
  <p:txStyles>
    <p:titleStyle>
      <a:lvl1pPr algn="l" defTabSz="452881" rtl="0" eaLnBrk="1" latinLnBrk="0" hangingPunct="1">
        <a:lnSpc>
          <a:spcPct val="100000"/>
        </a:lnSpc>
        <a:spcBef>
          <a:spcPct val="0"/>
        </a:spcBef>
        <a:buNone/>
        <a:defRPr lang="en-US" sz="1747" b="0" kern="1200" cap="none" spc="-25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10994" marR="0" indent="-110994" algn="l" defTabSz="45288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58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21988" marR="0" indent="-110994" algn="l" defTabSz="45288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7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19108" marR="0" indent="-97120" algn="l" defTabSz="45288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776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409292" marR="0" indent="-87870" algn="l" defTabSz="45288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68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497161" marR="0" indent="-81704" algn="l" defTabSz="45288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68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1245424" indent="-113220" algn="l" defTabSz="452881" rtl="0" eaLnBrk="1" latinLnBrk="0" hangingPunct="1">
        <a:spcBef>
          <a:spcPct val="20000"/>
        </a:spcBef>
        <a:buFont typeface="Arial" pitchFamily="34" charset="0"/>
        <a:buChar char="•"/>
        <a:defRPr sz="971" kern="1200">
          <a:solidFill>
            <a:schemeClr val="tx1"/>
          </a:solidFill>
          <a:latin typeface="+mn-lt"/>
          <a:ea typeface="+mn-ea"/>
          <a:cs typeface="+mn-cs"/>
        </a:defRPr>
      </a:lvl6pPr>
      <a:lvl7pPr marL="1471866" indent="-113220" algn="l" defTabSz="452881" rtl="0" eaLnBrk="1" latinLnBrk="0" hangingPunct="1">
        <a:spcBef>
          <a:spcPct val="20000"/>
        </a:spcBef>
        <a:buFont typeface="Arial" pitchFamily="34" charset="0"/>
        <a:buChar char="•"/>
        <a:defRPr sz="971" kern="1200">
          <a:solidFill>
            <a:schemeClr val="tx1"/>
          </a:solidFill>
          <a:latin typeface="+mn-lt"/>
          <a:ea typeface="+mn-ea"/>
          <a:cs typeface="+mn-cs"/>
        </a:defRPr>
      </a:lvl7pPr>
      <a:lvl8pPr marL="1698306" indent="-113220" algn="l" defTabSz="452881" rtl="0" eaLnBrk="1" latinLnBrk="0" hangingPunct="1">
        <a:spcBef>
          <a:spcPct val="20000"/>
        </a:spcBef>
        <a:buFont typeface="Arial" pitchFamily="34" charset="0"/>
        <a:buChar char="•"/>
        <a:defRPr sz="971" kern="1200">
          <a:solidFill>
            <a:schemeClr val="tx1"/>
          </a:solidFill>
          <a:latin typeface="+mn-lt"/>
          <a:ea typeface="+mn-ea"/>
          <a:cs typeface="+mn-cs"/>
        </a:defRPr>
      </a:lvl8pPr>
      <a:lvl9pPr marL="1924747" indent="-113220" algn="l" defTabSz="452881" rtl="0" eaLnBrk="1" latinLnBrk="0" hangingPunct="1">
        <a:spcBef>
          <a:spcPct val="20000"/>
        </a:spcBef>
        <a:buFont typeface="Arial" pitchFamily="34" charset="0"/>
        <a:buChar char="•"/>
        <a:defRPr sz="9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2881" rtl="0" eaLnBrk="1" latinLnBrk="0" hangingPunct="1">
        <a:defRPr sz="874" kern="1200">
          <a:solidFill>
            <a:schemeClr val="tx1"/>
          </a:solidFill>
          <a:latin typeface="+mn-lt"/>
          <a:ea typeface="+mn-ea"/>
          <a:cs typeface="+mn-cs"/>
        </a:defRPr>
      </a:lvl1pPr>
      <a:lvl2pPr marL="226440" algn="l" defTabSz="452881" rtl="0" eaLnBrk="1" latinLnBrk="0" hangingPunct="1">
        <a:defRPr sz="874" kern="1200">
          <a:solidFill>
            <a:schemeClr val="tx1"/>
          </a:solidFill>
          <a:latin typeface="+mn-lt"/>
          <a:ea typeface="+mn-ea"/>
          <a:cs typeface="+mn-cs"/>
        </a:defRPr>
      </a:lvl2pPr>
      <a:lvl3pPr marL="452881" algn="l" defTabSz="452881" rtl="0" eaLnBrk="1" latinLnBrk="0" hangingPunct="1">
        <a:defRPr sz="874" kern="1200">
          <a:solidFill>
            <a:schemeClr val="tx1"/>
          </a:solidFill>
          <a:latin typeface="+mn-lt"/>
          <a:ea typeface="+mn-ea"/>
          <a:cs typeface="+mn-cs"/>
        </a:defRPr>
      </a:lvl3pPr>
      <a:lvl4pPr marL="679321" algn="l" defTabSz="452881" rtl="0" eaLnBrk="1" latinLnBrk="0" hangingPunct="1">
        <a:defRPr sz="874" kern="1200">
          <a:solidFill>
            <a:schemeClr val="tx1"/>
          </a:solidFill>
          <a:latin typeface="+mn-lt"/>
          <a:ea typeface="+mn-ea"/>
          <a:cs typeface="+mn-cs"/>
        </a:defRPr>
      </a:lvl4pPr>
      <a:lvl5pPr marL="905763" algn="l" defTabSz="452881" rtl="0" eaLnBrk="1" latinLnBrk="0" hangingPunct="1">
        <a:defRPr sz="874" kern="1200">
          <a:solidFill>
            <a:schemeClr val="tx1"/>
          </a:solidFill>
          <a:latin typeface="+mn-lt"/>
          <a:ea typeface="+mn-ea"/>
          <a:cs typeface="+mn-cs"/>
        </a:defRPr>
      </a:lvl5pPr>
      <a:lvl6pPr marL="1132204" algn="l" defTabSz="452881" rtl="0" eaLnBrk="1" latinLnBrk="0" hangingPunct="1">
        <a:defRPr sz="874" kern="1200">
          <a:solidFill>
            <a:schemeClr val="tx1"/>
          </a:solidFill>
          <a:latin typeface="+mn-lt"/>
          <a:ea typeface="+mn-ea"/>
          <a:cs typeface="+mn-cs"/>
        </a:defRPr>
      </a:lvl6pPr>
      <a:lvl7pPr marL="1358644" algn="l" defTabSz="452881" rtl="0" eaLnBrk="1" latinLnBrk="0" hangingPunct="1">
        <a:defRPr sz="874" kern="1200">
          <a:solidFill>
            <a:schemeClr val="tx1"/>
          </a:solidFill>
          <a:latin typeface="+mn-lt"/>
          <a:ea typeface="+mn-ea"/>
          <a:cs typeface="+mn-cs"/>
        </a:defRPr>
      </a:lvl7pPr>
      <a:lvl8pPr marL="1585084" algn="l" defTabSz="452881" rtl="0" eaLnBrk="1" latinLnBrk="0" hangingPunct="1">
        <a:defRPr sz="874" kern="1200">
          <a:solidFill>
            <a:schemeClr val="tx1"/>
          </a:solidFill>
          <a:latin typeface="+mn-lt"/>
          <a:ea typeface="+mn-ea"/>
          <a:cs typeface="+mn-cs"/>
        </a:defRPr>
      </a:lvl8pPr>
      <a:lvl9pPr marL="1811526" algn="l" defTabSz="452881" rtl="0" eaLnBrk="1" latinLnBrk="0" hangingPunct="1">
        <a:defRPr sz="87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235">
          <p15:clr>
            <a:srgbClr val="C35EA4"/>
          </p15:clr>
        </p15:guide>
        <p15:guide id="17" pos="4662">
          <p15:clr>
            <a:srgbClr val="C35EA4"/>
          </p15:clr>
        </p15:guide>
        <p15:guide id="25" orient="horz" pos="128">
          <p15:clr>
            <a:srgbClr val="C35EA4"/>
          </p15:clr>
        </p15:guide>
        <p15:guide id="26" orient="horz" pos="1369">
          <p15:clr>
            <a:srgbClr val="C35EA4"/>
          </p15:clr>
        </p15:guide>
        <p15:guide id="27" orient="horz" pos="63">
          <p15:clr>
            <a:srgbClr val="A4A3A4"/>
          </p15:clr>
        </p15:guide>
        <p15:guide id="28" pos="118">
          <p15:clr>
            <a:srgbClr val="A4A3A4"/>
          </p15:clr>
        </p15:guide>
        <p15:guide id="29" orient="horz" pos="1434">
          <p15:clr>
            <a:srgbClr val="A4A3A4"/>
          </p15:clr>
        </p15:guide>
        <p15:guide id="30" pos="4778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357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647FA_90CA727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647F3_431D6F8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64804_50BA726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64805_AF8E87B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647F1_A41B424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647F2_BD44AAB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6B9_7A34FCE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647F4_974EA34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ty skyline at night&#10;&#10;Description automatically generated with low confidence">
            <a:extLst>
              <a:ext uri="{FF2B5EF4-FFF2-40B4-BE49-F238E27FC236}">
                <a16:creationId xmlns:a16="http://schemas.microsoft.com/office/drawing/2014/main" id="{0772C067-968D-4179-9A00-8DEB9BAC7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E66558-A201-4356-8A06-4069DC919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966652"/>
            <a:ext cx="5595041" cy="238760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MSUS Sustainable Smart Buildings </a:t>
            </a:r>
            <a:br>
              <a:rPr lang="en-US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Hackathon</a:t>
            </a:r>
            <a:b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4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649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1774DCB4-B36A-4039-B689-652C2CD6A7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" t="12046" r="15911" b="1204"/>
          <a:stretch/>
        </p:blipFill>
        <p:spPr>
          <a:xfrm>
            <a:off x="0" y="1563842"/>
            <a:ext cx="12192000" cy="3798271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8C1BC5E-588E-452E-B643-8B6C3A206213}"/>
              </a:ext>
            </a:extLst>
          </p:cNvPr>
          <p:cNvSpPr/>
          <p:nvPr/>
        </p:nvSpPr>
        <p:spPr bwMode="auto">
          <a:xfrm>
            <a:off x="9105715" y="3976474"/>
            <a:ext cx="3086285" cy="1381276"/>
          </a:xfrm>
          <a:custGeom>
            <a:avLst/>
            <a:gdLst>
              <a:gd name="connsiteX0" fmla="*/ 3086285 w 3086285"/>
              <a:gd name="connsiteY0" fmla="*/ 0 h 1381276"/>
              <a:gd name="connsiteX1" fmla="*/ 3086285 w 3086285"/>
              <a:gd name="connsiteY1" fmla="*/ 1376729 h 1381276"/>
              <a:gd name="connsiteX2" fmla="*/ 0 w 3086285"/>
              <a:gd name="connsiteY2" fmla="*/ 1381276 h 1381276"/>
              <a:gd name="connsiteX3" fmla="*/ 1388313 w 3086285"/>
              <a:gd name="connsiteY3" fmla="*/ 3752 h 138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6285" h="1381276">
                <a:moveTo>
                  <a:pt x="3086285" y="0"/>
                </a:moveTo>
                <a:lnTo>
                  <a:pt x="3086285" y="1376729"/>
                </a:lnTo>
                <a:lnTo>
                  <a:pt x="0" y="1381276"/>
                </a:lnTo>
                <a:lnTo>
                  <a:pt x="1388313" y="3752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2E58C4-B8C1-4A4F-9685-B6409535D379}"/>
              </a:ext>
            </a:extLst>
          </p:cNvPr>
          <p:cNvGrpSpPr/>
          <p:nvPr/>
        </p:nvGrpSpPr>
        <p:grpSpPr>
          <a:xfrm>
            <a:off x="355469" y="2431806"/>
            <a:ext cx="9069923" cy="2279121"/>
            <a:chOff x="1539888" y="2600508"/>
            <a:chExt cx="9069923" cy="2279121"/>
          </a:xfrm>
        </p:grpSpPr>
        <p:grpSp>
          <p:nvGrpSpPr>
            <p:cNvPr id="16" name="Graphic 6">
              <a:extLst>
                <a:ext uri="{FF2B5EF4-FFF2-40B4-BE49-F238E27FC236}">
                  <a16:creationId xmlns:a16="http://schemas.microsoft.com/office/drawing/2014/main" id="{5428EE39-E10F-41B6-AB62-78FB31FCA9C2}"/>
                </a:ext>
              </a:extLst>
            </p:cNvPr>
            <p:cNvGrpSpPr/>
            <p:nvPr/>
          </p:nvGrpSpPr>
          <p:grpSpPr>
            <a:xfrm>
              <a:off x="9295614" y="2600508"/>
              <a:ext cx="1314197" cy="2279121"/>
              <a:chOff x="5623069" y="867448"/>
              <a:chExt cx="522379" cy="887064"/>
            </a:xfrm>
            <a:solidFill>
              <a:srgbClr val="FFB900"/>
            </a:solidFill>
          </p:grpSpPr>
          <p:grpSp>
            <p:nvGrpSpPr>
              <p:cNvPr id="17" name="Graphic 6">
                <a:extLst>
                  <a:ext uri="{FF2B5EF4-FFF2-40B4-BE49-F238E27FC236}">
                    <a16:creationId xmlns:a16="http://schemas.microsoft.com/office/drawing/2014/main" id="{A74BDFA9-768E-4DD7-84A8-9539D383FE7C}"/>
                  </a:ext>
                </a:extLst>
              </p:cNvPr>
              <p:cNvGrpSpPr/>
              <p:nvPr/>
            </p:nvGrpSpPr>
            <p:grpSpPr>
              <a:xfrm>
                <a:off x="5623069" y="867448"/>
                <a:ext cx="522379" cy="791624"/>
                <a:chOff x="5623069" y="867448"/>
                <a:chExt cx="522379" cy="791624"/>
              </a:xfrm>
              <a:solidFill>
                <a:srgbClr val="FFB900"/>
              </a:solidFill>
            </p:grpSpPr>
            <p:sp>
              <p:nvSpPr>
                <p:cNvPr id="18" name="Graphic 6">
                  <a:extLst>
                    <a:ext uri="{FF2B5EF4-FFF2-40B4-BE49-F238E27FC236}">
                      <a16:creationId xmlns:a16="http://schemas.microsoft.com/office/drawing/2014/main" id="{D46F23AF-1939-4DAB-BA6E-03A8065969B5}"/>
                    </a:ext>
                  </a:extLst>
                </p:cNvPr>
                <p:cNvSpPr/>
                <p:nvPr/>
              </p:nvSpPr>
              <p:spPr>
                <a:xfrm>
                  <a:off x="5623069" y="867539"/>
                  <a:ext cx="223456" cy="362045"/>
                </a:xfrm>
                <a:custGeom>
                  <a:avLst/>
                  <a:gdLst>
                    <a:gd name="connsiteX0" fmla="*/ 223456 w 223456"/>
                    <a:gd name="connsiteY0" fmla="*/ 362045 h 362045"/>
                    <a:gd name="connsiteX1" fmla="*/ 0 w 223456"/>
                    <a:gd name="connsiteY1" fmla="*/ 362045 h 362045"/>
                    <a:gd name="connsiteX2" fmla="*/ 0 w 223456"/>
                    <a:gd name="connsiteY2" fmla="*/ 334518 h 362045"/>
                    <a:gd name="connsiteX3" fmla="*/ 17907 w 223456"/>
                    <a:gd name="connsiteY3" fmla="*/ 274320 h 362045"/>
                    <a:gd name="connsiteX4" fmla="*/ 83725 w 223456"/>
                    <a:gd name="connsiteY4" fmla="*/ 207169 h 362045"/>
                    <a:gd name="connsiteX5" fmla="*/ 129635 w 223456"/>
                    <a:gd name="connsiteY5" fmla="*/ 167831 h 362045"/>
                    <a:gd name="connsiteX6" fmla="*/ 152210 w 223456"/>
                    <a:gd name="connsiteY6" fmla="*/ 137065 h 362045"/>
                    <a:gd name="connsiteX7" fmla="*/ 159639 w 223456"/>
                    <a:gd name="connsiteY7" fmla="*/ 103918 h 362045"/>
                    <a:gd name="connsiteX8" fmla="*/ 143923 w 223456"/>
                    <a:gd name="connsiteY8" fmla="*/ 62198 h 362045"/>
                    <a:gd name="connsiteX9" fmla="*/ 101441 w 223456"/>
                    <a:gd name="connsiteY9" fmla="*/ 47339 h 362045"/>
                    <a:gd name="connsiteX10" fmla="*/ 57055 w 223456"/>
                    <a:gd name="connsiteY10" fmla="*/ 57531 h 362045"/>
                    <a:gd name="connsiteX11" fmla="*/ 13621 w 223456"/>
                    <a:gd name="connsiteY11" fmla="*/ 88106 h 362045"/>
                    <a:gd name="connsiteX12" fmla="*/ 13621 w 223456"/>
                    <a:gd name="connsiteY12" fmla="*/ 32671 h 362045"/>
                    <a:gd name="connsiteX13" fmla="*/ 58864 w 223456"/>
                    <a:gd name="connsiteY13" fmla="*/ 8001 h 362045"/>
                    <a:gd name="connsiteX14" fmla="*/ 111823 w 223456"/>
                    <a:gd name="connsiteY14" fmla="*/ 0 h 362045"/>
                    <a:gd name="connsiteX15" fmla="*/ 189833 w 223456"/>
                    <a:gd name="connsiteY15" fmla="*/ 25718 h 362045"/>
                    <a:gd name="connsiteX16" fmla="*/ 218027 w 223456"/>
                    <a:gd name="connsiteY16" fmla="*/ 97822 h 362045"/>
                    <a:gd name="connsiteX17" fmla="*/ 208979 w 223456"/>
                    <a:gd name="connsiteY17" fmla="*/ 147256 h 362045"/>
                    <a:gd name="connsiteX18" fmla="*/ 181070 w 223456"/>
                    <a:gd name="connsiteY18" fmla="*/ 189833 h 362045"/>
                    <a:gd name="connsiteX19" fmla="*/ 114300 w 223456"/>
                    <a:gd name="connsiteY19" fmla="*/ 247364 h 362045"/>
                    <a:gd name="connsiteX20" fmla="*/ 74771 w 223456"/>
                    <a:gd name="connsiteY20" fmla="*/ 283845 h 362045"/>
                    <a:gd name="connsiteX21" fmla="*/ 62960 w 223456"/>
                    <a:gd name="connsiteY21" fmla="*/ 311372 h 362045"/>
                    <a:gd name="connsiteX22" fmla="*/ 62960 w 223456"/>
                    <a:gd name="connsiteY22" fmla="*/ 312611 h 362045"/>
                    <a:gd name="connsiteX23" fmla="*/ 223456 w 223456"/>
                    <a:gd name="connsiteY23" fmla="*/ 312611 h 362045"/>
                    <a:gd name="connsiteX24" fmla="*/ 223456 w 223456"/>
                    <a:gd name="connsiteY24" fmla="*/ 362045 h 362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23456" h="362045">
                      <a:moveTo>
                        <a:pt x="223456" y="362045"/>
                      </a:moveTo>
                      <a:lnTo>
                        <a:pt x="0" y="362045"/>
                      </a:lnTo>
                      <a:lnTo>
                        <a:pt x="0" y="334518"/>
                      </a:lnTo>
                      <a:cubicBezTo>
                        <a:pt x="0" y="313658"/>
                        <a:pt x="5905" y="293561"/>
                        <a:pt x="17907" y="274320"/>
                      </a:cubicBezTo>
                      <a:cubicBezTo>
                        <a:pt x="29813" y="255079"/>
                        <a:pt x="51721" y="232696"/>
                        <a:pt x="83725" y="207169"/>
                      </a:cubicBezTo>
                      <a:cubicBezTo>
                        <a:pt x="104204" y="190976"/>
                        <a:pt x="119539" y="177832"/>
                        <a:pt x="129635" y="167831"/>
                      </a:cubicBezTo>
                      <a:cubicBezTo>
                        <a:pt x="139732" y="157829"/>
                        <a:pt x="147256" y="147542"/>
                        <a:pt x="152210" y="137065"/>
                      </a:cubicBezTo>
                      <a:cubicBezTo>
                        <a:pt x="157163" y="126587"/>
                        <a:pt x="159639" y="115538"/>
                        <a:pt x="159639" y="103918"/>
                      </a:cubicBezTo>
                      <a:cubicBezTo>
                        <a:pt x="159639" y="86011"/>
                        <a:pt x="154400" y="72104"/>
                        <a:pt x="143923" y="62198"/>
                      </a:cubicBezTo>
                      <a:cubicBezTo>
                        <a:pt x="133445" y="52292"/>
                        <a:pt x="119253" y="47339"/>
                        <a:pt x="101441" y="47339"/>
                      </a:cubicBezTo>
                      <a:cubicBezTo>
                        <a:pt x="86868" y="47339"/>
                        <a:pt x="72104" y="50768"/>
                        <a:pt x="57055" y="57531"/>
                      </a:cubicBezTo>
                      <a:cubicBezTo>
                        <a:pt x="42005" y="64294"/>
                        <a:pt x="27527" y="74486"/>
                        <a:pt x="13621" y="88106"/>
                      </a:cubicBezTo>
                      <a:lnTo>
                        <a:pt x="13621" y="32671"/>
                      </a:lnTo>
                      <a:cubicBezTo>
                        <a:pt x="28289" y="21526"/>
                        <a:pt x="43434" y="13335"/>
                        <a:pt x="58864" y="8001"/>
                      </a:cubicBezTo>
                      <a:cubicBezTo>
                        <a:pt x="74295" y="2667"/>
                        <a:pt x="92012" y="0"/>
                        <a:pt x="111823" y="0"/>
                      </a:cubicBezTo>
                      <a:cubicBezTo>
                        <a:pt x="145066" y="0"/>
                        <a:pt x="171069" y="8572"/>
                        <a:pt x="189833" y="25718"/>
                      </a:cubicBezTo>
                      <a:cubicBezTo>
                        <a:pt x="208597" y="42863"/>
                        <a:pt x="218027" y="66866"/>
                        <a:pt x="218027" y="97822"/>
                      </a:cubicBezTo>
                      <a:cubicBezTo>
                        <a:pt x="218027" y="115919"/>
                        <a:pt x="214979" y="132302"/>
                        <a:pt x="208979" y="147256"/>
                      </a:cubicBezTo>
                      <a:cubicBezTo>
                        <a:pt x="202978" y="162115"/>
                        <a:pt x="193643" y="176403"/>
                        <a:pt x="181070" y="189833"/>
                      </a:cubicBezTo>
                      <a:cubicBezTo>
                        <a:pt x="168497" y="203263"/>
                        <a:pt x="146209" y="222504"/>
                        <a:pt x="114300" y="247364"/>
                      </a:cubicBezTo>
                      <a:cubicBezTo>
                        <a:pt x="95726" y="261747"/>
                        <a:pt x="82582" y="273939"/>
                        <a:pt x="74771" y="283845"/>
                      </a:cubicBezTo>
                      <a:cubicBezTo>
                        <a:pt x="66961" y="293751"/>
                        <a:pt x="62960" y="302990"/>
                        <a:pt x="62960" y="311372"/>
                      </a:cubicBezTo>
                      <a:lnTo>
                        <a:pt x="62960" y="312611"/>
                      </a:lnTo>
                      <a:lnTo>
                        <a:pt x="223456" y="312611"/>
                      </a:lnTo>
                      <a:lnTo>
                        <a:pt x="223456" y="362045"/>
                      </a:lnTo>
                      <a:close/>
                    </a:path>
                  </a:pathLst>
                </a:custGeom>
                <a:solidFill>
                  <a:srgbClr val="FFB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75729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8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Graphic 6">
                  <a:extLst>
                    <a:ext uri="{FF2B5EF4-FFF2-40B4-BE49-F238E27FC236}">
                      <a16:creationId xmlns:a16="http://schemas.microsoft.com/office/drawing/2014/main" id="{90B6B5C7-14FB-4581-A4AD-5612D0EA7E34}"/>
                    </a:ext>
                  </a:extLst>
                </p:cNvPr>
                <p:cNvSpPr/>
                <p:nvPr/>
              </p:nvSpPr>
              <p:spPr>
                <a:xfrm>
                  <a:off x="5900465" y="867448"/>
                  <a:ext cx="244983" cy="368236"/>
                </a:xfrm>
                <a:custGeom>
                  <a:avLst/>
                  <a:gdLst>
                    <a:gd name="connsiteX0" fmla="*/ 244983 w 244983"/>
                    <a:gd name="connsiteY0" fmla="*/ 182023 h 368236"/>
                    <a:gd name="connsiteX1" fmla="*/ 212217 w 244983"/>
                    <a:gd name="connsiteY1" fmla="*/ 319850 h 368236"/>
                    <a:gd name="connsiteX2" fmla="*/ 119348 w 244983"/>
                    <a:gd name="connsiteY2" fmla="*/ 368237 h 368236"/>
                    <a:gd name="connsiteX3" fmla="*/ 30766 w 244983"/>
                    <a:gd name="connsiteY3" fmla="*/ 322421 h 368236"/>
                    <a:gd name="connsiteX4" fmla="*/ 0 w 244983"/>
                    <a:gd name="connsiteY4" fmla="*/ 190691 h 368236"/>
                    <a:gd name="connsiteX5" fmla="*/ 32480 w 244983"/>
                    <a:gd name="connsiteY5" fmla="*/ 48578 h 368236"/>
                    <a:gd name="connsiteX6" fmla="*/ 127063 w 244983"/>
                    <a:gd name="connsiteY6" fmla="*/ 0 h 368236"/>
                    <a:gd name="connsiteX7" fmla="*/ 244983 w 244983"/>
                    <a:gd name="connsiteY7" fmla="*/ 182023 h 368236"/>
                    <a:gd name="connsiteX8" fmla="*/ 186404 w 244983"/>
                    <a:gd name="connsiteY8" fmla="*/ 185928 h 368236"/>
                    <a:gd name="connsiteX9" fmla="*/ 171355 w 244983"/>
                    <a:gd name="connsiteY9" fmla="*/ 80582 h 368236"/>
                    <a:gd name="connsiteX10" fmla="*/ 124587 w 244983"/>
                    <a:gd name="connsiteY10" fmla="*/ 46577 h 368236"/>
                    <a:gd name="connsiteX11" fmla="*/ 58388 w 244983"/>
                    <a:gd name="connsiteY11" fmla="*/ 189167 h 368236"/>
                    <a:gd name="connsiteX12" fmla="*/ 74867 w 244983"/>
                    <a:gd name="connsiteY12" fmla="*/ 288036 h 368236"/>
                    <a:gd name="connsiteX13" fmla="*/ 123349 w 244983"/>
                    <a:gd name="connsiteY13" fmla="*/ 321373 h 368236"/>
                    <a:gd name="connsiteX14" fmla="*/ 170212 w 244983"/>
                    <a:gd name="connsiteY14" fmla="*/ 286798 h 368236"/>
                    <a:gd name="connsiteX15" fmla="*/ 185833 w 244983"/>
                    <a:gd name="connsiteY15" fmla="*/ 185928 h 368236"/>
                    <a:gd name="connsiteX16" fmla="*/ 186404 w 244983"/>
                    <a:gd name="connsiteY16" fmla="*/ 185928 h 36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4983" h="368236">
                      <a:moveTo>
                        <a:pt x="244983" y="182023"/>
                      </a:moveTo>
                      <a:cubicBezTo>
                        <a:pt x="244983" y="241649"/>
                        <a:pt x="234029" y="287560"/>
                        <a:pt x="212217" y="319850"/>
                      </a:cubicBezTo>
                      <a:cubicBezTo>
                        <a:pt x="190405" y="352139"/>
                        <a:pt x="159448" y="368237"/>
                        <a:pt x="119348" y="368237"/>
                      </a:cubicBezTo>
                      <a:cubicBezTo>
                        <a:pt x="80772" y="368237"/>
                        <a:pt x="51245" y="352997"/>
                        <a:pt x="30766" y="322421"/>
                      </a:cubicBezTo>
                      <a:cubicBezTo>
                        <a:pt x="10287" y="291846"/>
                        <a:pt x="0" y="247936"/>
                        <a:pt x="0" y="190691"/>
                      </a:cubicBezTo>
                      <a:cubicBezTo>
                        <a:pt x="0" y="128302"/>
                        <a:pt x="10859" y="80867"/>
                        <a:pt x="32480" y="48578"/>
                      </a:cubicBezTo>
                      <a:cubicBezTo>
                        <a:pt x="54197" y="16193"/>
                        <a:pt x="85630" y="0"/>
                        <a:pt x="127063" y="0"/>
                      </a:cubicBezTo>
                      <a:cubicBezTo>
                        <a:pt x="205740" y="95"/>
                        <a:pt x="244983" y="60770"/>
                        <a:pt x="244983" y="182023"/>
                      </a:cubicBezTo>
                      <a:close/>
                      <a:moveTo>
                        <a:pt x="186404" y="185928"/>
                      </a:moveTo>
                      <a:cubicBezTo>
                        <a:pt x="186404" y="138398"/>
                        <a:pt x="181356" y="103251"/>
                        <a:pt x="171355" y="80582"/>
                      </a:cubicBezTo>
                      <a:cubicBezTo>
                        <a:pt x="161354" y="57912"/>
                        <a:pt x="145733" y="46577"/>
                        <a:pt x="124587" y="46577"/>
                      </a:cubicBezTo>
                      <a:cubicBezTo>
                        <a:pt x="80391" y="46577"/>
                        <a:pt x="58388" y="94107"/>
                        <a:pt x="58388" y="189167"/>
                      </a:cubicBezTo>
                      <a:cubicBezTo>
                        <a:pt x="58388" y="232886"/>
                        <a:pt x="63913" y="265843"/>
                        <a:pt x="74867" y="288036"/>
                      </a:cubicBezTo>
                      <a:cubicBezTo>
                        <a:pt x="85820" y="310229"/>
                        <a:pt x="102013" y="321373"/>
                        <a:pt x="123349" y="321373"/>
                      </a:cubicBezTo>
                      <a:cubicBezTo>
                        <a:pt x="144209" y="321373"/>
                        <a:pt x="159829" y="309848"/>
                        <a:pt x="170212" y="286798"/>
                      </a:cubicBezTo>
                      <a:cubicBezTo>
                        <a:pt x="180594" y="263747"/>
                        <a:pt x="185833" y="230124"/>
                        <a:pt x="185833" y="185928"/>
                      </a:cubicBezTo>
                      <a:lnTo>
                        <a:pt x="186404" y="185928"/>
                      </a:lnTo>
                      <a:close/>
                    </a:path>
                  </a:pathLst>
                </a:custGeom>
                <a:solidFill>
                  <a:srgbClr val="FFB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75729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8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Graphic 6">
                  <a:extLst>
                    <a:ext uri="{FF2B5EF4-FFF2-40B4-BE49-F238E27FC236}">
                      <a16:creationId xmlns:a16="http://schemas.microsoft.com/office/drawing/2014/main" id="{801F3AB1-E773-4D56-9FBA-1C5853CD92A7}"/>
                    </a:ext>
                  </a:extLst>
                </p:cNvPr>
                <p:cNvSpPr/>
                <p:nvPr/>
              </p:nvSpPr>
              <p:spPr>
                <a:xfrm>
                  <a:off x="5623092" y="1297026"/>
                  <a:ext cx="223456" cy="362045"/>
                </a:xfrm>
                <a:custGeom>
                  <a:avLst/>
                  <a:gdLst>
                    <a:gd name="connsiteX0" fmla="*/ 223456 w 223456"/>
                    <a:gd name="connsiteY0" fmla="*/ 362045 h 362045"/>
                    <a:gd name="connsiteX1" fmla="*/ 0 w 223456"/>
                    <a:gd name="connsiteY1" fmla="*/ 362045 h 362045"/>
                    <a:gd name="connsiteX2" fmla="*/ 0 w 223456"/>
                    <a:gd name="connsiteY2" fmla="*/ 334518 h 362045"/>
                    <a:gd name="connsiteX3" fmla="*/ 17907 w 223456"/>
                    <a:gd name="connsiteY3" fmla="*/ 274320 h 362045"/>
                    <a:gd name="connsiteX4" fmla="*/ 83725 w 223456"/>
                    <a:gd name="connsiteY4" fmla="*/ 207169 h 362045"/>
                    <a:gd name="connsiteX5" fmla="*/ 129635 w 223456"/>
                    <a:gd name="connsiteY5" fmla="*/ 167831 h 362045"/>
                    <a:gd name="connsiteX6" fmla="*/ 152210 w 223456"/>
                    <a:gd name="connsiteY6" fmla="*/ 137065 h 362045"/>
                    <a:gd name="connsiteX7" fmla="*/ 159639 w 223456"/>
                    <a:gd name="connsiteY7" fmla="*/ 103918 h 362045"/>
                    <a:gd name="connsiteX8" fmla="*/ 143923 w 223456"/>
                    <a:gd name="connsiteY8" fmla="*/ 62198 h 362045"/>
                    <a:gd name="connsiteX9" fmla="*/ 101441 w 223456"/>
                    <a:gd name="connsiteY9" fmla="*/ 47339 h 362045"/>
                    <a:gd name="connsiteX10" fmla="*/ 57055 w 223456"/>
                    <a:gd name="connsiteY10" fmla="*/ 57531 h 362045"/>
                    <a:gd name="connsiteX11" fmla="*/ 13621 w 223456"/>
                    <a:gd name="connsiteY11" fmla="*/ 88106 h 362045"/>
                    <a:gd name="connsiteX12" fmla="*/ 13621 w 223456"/>
                    <a:gd name="connsiteY12" fmla="*/ 32671 h 362045"/>
                    <a:gd name="connsiteX13" fmla="*/ 58864 w 223456"/>
                    <a:gd name="connsiteY13" fmla="*/ 8001 h 362045"/>
                    <a:gd name="connsiteX14" fmla="*/ 111823 w 223456"/>
                    <a:gd name="connsiteY14" fmla="*/ 0 h 362045"/>
                    <a:gd name="connsiteX15" fmla="*/ 189833 w 223456"/>
                    <a:gd name="connsiteY15" fmla="*/ 25718 h 362045"/>
                    <a:gd name="connsiteX16" fmla="*/ 218027 w 223456"/>
                    <a:gd name="connsiteY16" fmla="*/ 97822 h 362045"/>
                    <a:gd name="connsiteX17" fmla="*/ 208979 w 223456"/>
                    <a:gd name="connsiteY17" fmla="*/ 147257 h 362045"/>
                    <a:gd name="connsiteX18" fmla="*/ 181070 w 223456"/>
                    <a:gd name="connsiteY18" fmla="*/ 189833 h 362045"/>
                    <a:gd name="connsiteX19" fmla="*/ 114300 w 223456"/>
                    <a:gd name="connsiteY19" fmla="*/ 247364 h 362045"/>
                    <a:gd name="connsiteX20" fmla="*/ 74771 w 223456"/>
                    <a:gd name="connsiteY20" fmla="*/ 283845 h 362045"/>
                    <a:gd name="connsiteX21" fmla="*/ 62960 w 223456"/>
                    <a:gd name="connsiteY21" fmla="*/ 311372 h 362045"/>
                    <a:gd name="connsiteX22" fmla="*/ 62960 w 223456"/>
                    <a:gd name="connsiteY22" fmla="*/ 312611 h 362045"/>
                    <a:gd name="connsiteX23" fmla="*/ 223456 w 223456"/>
                    <a:gd name="connsiteY23" fmla="*/ 312611 h 362045"/>
                    <a:gd name="connsiteX24" fmla="*/ 223456 w 223456"/>
                    <a:gd name="connsiteY24" fmla="*/ 362045 h 362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23456" h="362045">
                      <a:moveTo>
                        <a:pt x="223456" y="362045"/>
                      </a:moveTo>
                      <a:lnTo>
                        <a:pt x="0" y="362045"/>
                      </a:lnTo>
                      <a:lnTo>
                        <a:pt x="0" y="334518"/>
                      </a:lnTo>
                      <a:cubicBezTo>
                        <a:pt x="0" y="313658"/>
                        <a:pt x="5905" y="293561"/>
                        <a:pt x="17907" y="274320"/>
                      </a:cubicBezTo>
                      <a:cubicBezTo>
                        <a:pt x="29813" y="255080"/>
                        <a:pt x="51721" y="232696"/>
                        <a:pt x="83725" y="207169"/>
                      </a:cubicBezTo>
                      <a:cubicBezTo>
                        <a:pt x="104204" y="190976"/>
                        <a:pt x="119539" y="177832"/>
                        <a:pt x="129635" y="167831"/>
                      </a:cubicBezTo>
                      <a:cubicBezTo>
                        <a:pt x="139732" y="157829"/>
                        <a:pt x="147256" y="147542"/>
                        <a:pt x="152210" y="137065"/>
                      </a:cubicBezTo>
                      <a:cubicBezTo>
                        <a:pt x="157163" y="126587"/>
                        <a:pt x="159639" y="115538"/>
                        <a:pt x="159639" y="103918"/>
                      </a:cubicBezTo>
                      <a:cubicBezTo>
                        <a:pt x="159639" y="86011"/>
                        <a:pt x="154400" y="72104"/>
                        <a:pt x="143923" y="62198"/>
                      </a:cubicBezTo>
                      <a:cubicBezTo>
                        <a:pt x="133445" y="52292"/>
                        <a:pt x="119253" y="47339"/>
                        <a:pt x="101441" y="47339"/>
                      </a:cubicBezTo>
                      <a:cubicBezTo>
                        <a:pt x="86868" y="47339"/>
                        <a:pt x="72104" y="50768"/>
                        <a:pt x="57055" y="57531"/>
                      </a:cubicBezTo>
                      <a:cubicBezTo>
                        <a:pt x="42005" y="64294"/>
                        <a:pt x="27527" y="74486"/>
                        <a:pt x="13621" y="88106"/>
                      </a:cubicBezTo>
                      <a:lnTo>
                        <a:pt x="13621" y="32671"/>
                      </a:lnTo>
                      <a:cubicBezTo>
                        <a:pt x="28289" y="21527"/>
                        <a:pt x="43434" y="13335"/>
                        <a:pt x="58864" y="8001"/>
                      </a:cubicBezTo>
                      <a:cubicBezTo>
                        <a:pt x="74295" y="2667"/>
                        <a:pt x="92012" y="0"/>
                        <a:pt x="111823" y="0"/>
                      </a:cubicBezTo>
                      <a:cubicBezTo>
                        <a:pt x="145066" y="0"/>
                        <a:pt x="171069" y="8573"/>
                        <a:pt x="189833" y="25718"/>
                      </a:cubicBezTo>
                      <a:cubicBezTo>
                        <a:pt x="208597" y="42863"/>
                        <a:pt x="218027" y="66866"/>
                        <a:pt x="218027" y="97822"/>
                      </a:cubicBezTo>
                      <a:cubicBezTo>
                        <a:pt x="218027" y="115919"/>
                        <a:pt x="214979" y="132302"/>
                        <a:pt x="208979" y="147257"/>
                      </a:cubicBezTo>
                      <a:cubicBezTo>
                        <a:pt x="202978" y="162211"/>
                        <a:pt x="193643" y="176403"/>
                        <a:pt x="181070" y="189833"/>
                      </a:cubicBezTo>
                      <a:cubicBezTo>
                        <a:pt x="168497" y="203264"/>
                        <a:pt x="146209" y="222504"/>
                        <a:pt x="114300" y="247364"/>
                      </a:cubicBezTo>
                      <a:cubicBezTo>
                        <a:pt x="95726" y="261747"/>
                        <a:pt x="82582" y="273939"/>
                        <a:pt x="74771" y="283845"/>
                      </a:cubicBezTo>
                      <a:cubicBezTo>
                        <a:pt x="66961" y="293751"/>
                        <a:pt x="62960" y="302990"/>
                        <a:pt x="62960" y="311372"/>
                      </a:cubicBezTo>
                      <a:lnTo>
                        <a:pt x="62960" y="312611"/>
                      </a:lnTo>
                      <a:lnTo>
                        <a:pt x="223456" y="312611"/>
                      </a:lnTo>
                      <a:lnTo>
                        <a:pt x="223456" y="362045"/>
                      </a:lnTo>
                      <a:close/>
                    </a:path>
                  </a:pathLst>
                </a:custGeom>
                <a:solidFill>
                  <a:srgbClr val="FFB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75729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8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Graphic 6">
                  <a:extLst>
                    <a:ext uri="{FF2B5EF4-FFF2-40B4-BE49-F238E27FC236}">
                      <a16:creationId xmlns:a16="http://schemas.microsoft.com/office/drawing/2014/main" id="{502F59DD-ACEF-476D-AB03-E6C8B42154F5}"/>
                    </a:ext>
                  </a:extLst>
                </p:cNvPr>
                <p:cNvSpPr/>
                <p:nvPr/>
              </p:nvSpPr>
              <p:spPr>
                <a:xfrm>
                  <a:off x="5901319" y="1294932"/>
                  <a:ext cx="132492" cy="364140"/>
                </a:xfrm>
                <a:custGeom>
                  <a:avLst/>
                  <a:gdLst>
                    <a:gd name="connsiteX0" fmla="*/ 74867 w 132492"/>
                    <a:gd name="connsiteY0" fmla="*/ 364141 h 364140"/>
                    <a:gd name="connsiteX1" fmla="*/ 77629 w 132492"/>
                    <a:gd name="connsiteY1" fmla="*/ 364141 h 364140"/>
                    <a:gd name="connsiteX2" fmla="*/ 132493 w 132492"/>
                    <a:gd name="connsiteY2" fmla="*/ 309563 h 364140"/>
                    <a:gd name="connsiteX3" fmla="*/ 132493 w 132492"/>
                    <a:gd name="connsiteY3" fmla="*/ 0 h 364140"/>
                    <a:gd name="connsiteX4" fmla="*/ 108109 w 132492"/>
                    <a:gd name="connsiteY4" fmla="*/ 0 h 364140"/>
                    <a:gd name="connsiteX5" fmla="*/ 58769 w 132492"/>
                    <a:gd name="connsiteY5" fmla="*/ 30194 h 364140"/>
                    <a:gd name="connsiteX6" fmla="*/ 0 w 132492"/>
                    <a:gd name="connsiteY6" fmla="*/ 54102 h 364140"/>
                    <a:gd name="connsiteX7" fmla="*/ 0 w 132492"/>
                    <a:gd name="connsiteY7" fmla="*/ 103251 h 364140"/>
                    <a:gd name="connsiteX8" fmla="*/ 74867 w 132492"/>
                    <a:gd name="connsiteY8" fmla="*/ 70485 h 364140"/>
                    <a:gd name="connsiteX9" fmla="*/ 74867 w 132492"/>
                    <a:gd name="connsiteY9" fmla="*/ 364141 h 364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492" h="364140">
                      <a:moveTo>
                        <a:pt x="74867" y="364141"/>
                      </a:moveTo>
                      <a:lnTo>
                        <a:pt x="77629" y="364141"/>
                      </a:lnTo>
                      <a:lnTo>
                        <a:pt x="132493" y="309563"/>
                      </a:lnTo>
                      <a:lnTo>
                        <a:pt x="132493" y="0"/>
                      </a:lnTo>
                      <a:lnTo>
                        <a:pt x="108109" y="0"/>
                      </a:lnTo>
                      <a:cubicBezTo>
                        <a:pt x="91821" y="11620"/>
                        <a:pt x="75438" y="21622"/>
                        <a:pt x="58769" y="30194"/>
                      </a:cubicBezTo>
                      <a:cubicBezTo>
                        <a:pt x="42101" y="38767"/>
                        <a:pt x="22479" y="46672"/>
                        <a:pt x="0" y="54102"/>
                      </a:cubicBezTo>
                      <a:lnTo>
                        <a:pt x="0" y="103251"/>
                      </a:lnTo>
                      <a:cubicBezTo>
                        <a:pt x="30194" y="95440"/>
                        <a:pt x="55150" y="84582"/>
                        <a:pt x="74867" y="70485"/>
                      </a:cubicBezTo>
                      <a:lnTo>
                        <a:pt x="74867" y="364141"/>
                      </a:lnTo>
                      <a:close/>
                    </a:path>
                  </a:pathLst>
                </a:custGeom>
                <a:solidFill>
                  <a:srgbClr val="FFB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75729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8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" name="Graphic 6">
                <a:extLst>
                  <a:ext uri="{FF2B5EF4-FFF2-40B4-BE49-F238E27FC236}">
                    <a16:creationId xmlns:a16="http://schemas.microsoft.com/office/drawing/2014/main" id="{9650A4A2-BC1B-408D-B55E-AAA01D36669A}"/>
                  </a:ext>
                </a:extLst>
              </p:cNvPr>
              <p:cNvSpPr/>
              <p:nvPr/>
            </p:nvSpPr>
            <p:spPr>
              <a:xfrm>
                <a:off x="5883005" y="1524484"/>
                <a:ext cx="231076" cy="230028"/>
              </a:xfrm>
              <a:custGeom>
                <a:avLst/>
                <a:gdLst>
                  <a:gd name="connsiteX0" fmla="*/ 231076 w 231076"/>
                  <a:gd name="connsiteY0" fmla="*/ 0 h 230028"/>
                  <a:gd name="connsiteX1" fmla="*/ 0 w 231076"/>
                  <a:gd name="connsiteY1" fmla="*/ 230029 h 23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1076" h="230028">
                    <a:moveTo>
                      <a:pt x="231076" y="0"/>
                    </a:moveTo>
                    <a:lnTo>
                      <a:pt x="0" y="230029"/>
                    </a:lnTo>
                  </a:path>
                </a:pathLst>
              </a:custGeom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7572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8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63BCED-AC96-4ED6-8585-6FFD9E8F08B5}"/>
                </a:ext>
              </a:extLst>
            </p:cNvPr>
            <p:cNvSpPr txBox="1"/>
            <p:nvPr/>
          </p:nvSpPr>
          <p:spPr>
            <a:xfrm>
              <a:off x="1563324" y="2638229"/>
              <a:ext cx="7231528" cy="9360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757298">
                <a:lnSpc>
                  <a:spcPct val="83000"/>
                </a:lnSpc>
                <a:defRPr/>
              </a:pPr>
              <a:r>
                <a:rPr kumimoji="0" lang="en-I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MSUS Sustainable </a:t>
              </a:r>
              <a:br>
                <a:rPr lang="en-IN" sz="3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bold"/>
                </a:rPr>
              </a:br>
              <a:r>
                <a:rPr kumimoji="0" lang="en-I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Smart Buildings Hackathon</a:t>
              </a:r>
              <a:r>
                <a:rPr lang="en-IN" sz="3600" dirty="0">
                  <a:solidFill>
                    <a:srgbClr val="FFFFFF"/>
                  </a:solidFill>
                  <a:latin typeface="Segoe UI Semibold"/>
                </a:rPr>
                <a:t> 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84BA5B-7093-4156-BE0A-D833C73751FF}"/>
                </a:ext>
              </a:extLst>
            </p:cNvPr>
            <p:cNvSpPr txBox="1"/>
            <p:nvPr/>
          </p:nvSpPr>
          <p:spPr>
            <a:xfrm>
              <a:off x="1539888" y="3708713"/>
              <a:ext cx="7231528" cy="2715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757298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39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Help shape the future of smart building technology</a:t>
              </a:r>
              <a:endParaRPr kumimoji="0" lang="en-US" sz="203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97864A-DD9C-47A4-B09F-C1466F14CC70}"/>
                </a:ext>
              </a:extLst>
            </p:cNvPr>
            <p:cNvSpPr txBox="1"/>
            <p:nvPr/>
          </p:nvSpPr>
          <p:spPr>
            <a:xfrm>
              <a:off x="5273769" y="4342314"/>
              <a:ext cx="334373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7572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FF00"/>
                  </a:highlight>
                  <a:uLnTx/>
                  <a:uFillTx/>
                  <a:latin typeface="Segoe UI Semibold"/>
                  <a:ea typeface="+mn-ea"/>
                  <a:cs typeface="+mn-cs"/>
                </a:rPr>
                <a:t>[Date of event]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FFFF00"/>
                </a:highlight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F928CCB-FAB5-456D-9D39-1DABA9A0570E}"/>
                </a:ext>
              </a:extLst>
            </p:cNvPr>
            <p:cNvGrpSpPr/>
            <p:nvPr/>
          </p:nvGrpSpPr>
          <p:grpSpPr>
            <a:xfrm>
              <a:off x="8375340" y="4420107"/>
              <a:ext cx="423656" cy="213764"/>
              <a:chOff x="5579498" y="1713854"/>
              <a:chExt cx="457127" cy="225846"/>
            </a:xfrm>
          </p:grpSpPr>
          <p:sp>
            <p:nvSpPr>
              <p:cNvPr id="23" name="Graphic 32">
                <a:extLst>
                  <a:ext uri="{FF2B5EF4-FFF2-40B4-BE49-F238E27FC236}">
                    <a16:creationId xmlns:a16="http://schemas.microsoft.com/office/drawing/2014/main" id="{8BEE7EA5-64E4-430E-A89B-80AD58AA3240}"/>
                  </a:ext>
                </a:extLst>
              </p:cNvPr>
              <p:cNvSpPr/>
              <p:nvPr/>
            </p:nvSpPr>
            <p:spPr>
              <a:xfrm>
                <a:off x="5579498" y="1713854"/>
                <a:ext cx="235211" cy="225845"/>
              </a:xfrm>
              <a:custGeom>
                <a:avLst/>
                <a:gdLst>
                  <a:gd name="connsiteX0" fmla="*/ 181737 w 181737"/>
                  <a:gd name="connsiteY0" fmla="*/ 0 h 174498"/>
                  <a:gd name="connsiteX1" fmla="*/ 87249 w 181737"/>
                  <a:gd name="connsiteY1" fmla="*/ 0 h 174498"/>
                  <a:gd name="connsiteX2" fmla="*/ 0 w 181737"/>
                  <a:gd name="connsiteY2" fmla="*/ 87249 h 174498"/>
                  <a:gd name="connsiteX3" fmla="*/ 87249 w 181737"/>
                  <a:gd name="connsiteY3" fmla="*/ 174498 h 174498"/>
                  <a:gd name="connsiteX4" fmla="*/ 181737 w 181737"/>
                  <a:gd name="connsiteY4" fmla="*/ 174498 h 174498"/>
                  <a:gd name="connsiteX5" fmla="*/ 94488 w 181737"/>
                  <a:gd name="connsiteY5" fmla="*/ 87249 h 174498"/>
                  <a:gd name="connsiteX6" fmla="*/ 181737 w 181737"/>
                  <a:gd name="connsiteY6" fmla="*/ 0 h 17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737" h="174498">
                    <a:moveTo>
                      <a:pt x="181737" y="0"/>
                    </a:moveTo>
                    <a:lnTo>
                      <a:pt x="87249" y="0"/>
                    </a:lnTo>
                    <a:lnTo>
                      <a:pt x="0" y="87249"/>
                    </a:lnTo>
                    <a:lnTo>
                      <a:pt x="87249" y="174498"/>
                    </a:lnTo>
                    <a:lnTo>
                      <a:pt x="181737" y="174498"/>
                    </a:lnTo>
                    <a:lnTo>
                      <a:pt x="94488" y="87249"/>
                    </a:lnTo>
                    <a:lnTo>
                      <a:pt x="181737" y="0"/>
                    </a:lnTo>
                    <a:close/>
                  </a:path>
                </a:pathLst>
              </a:custGeom>
              <a:solidFill>
                <a:srgbClr val="FFB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7572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8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Graphic 32">
                <a:extLst>
                  <a:ext uri="{FF2B5EF4-FFF2-40B4-BE49-F238E27FC236}">
                    <a16:creationId xmlns:a16="http://schemas.microsoft.com/office/drawing/2014/main" id="{913261EF-A237-4FCA-AA75-57150FE2D62A}"/>
                  </a:ext>
                </a:extLst>
              </p:cNvPr>
              <p:cNvSpPr/>
              <p:nvPr/>
            </p:nvSpPr>
            <p:spPr>
              <a:xfrm>
                <a:off x="5801409" y="1713855"/>
                <a:ext cx="235216" cy="225845"/>
              </a:xfrm>
              <a:custGeom>
                <a:avLst/>
                <a:gdLst>
                  <a:gd name="connsiteX0" fmla="*/ 181737 w 181737"/>
                  <a:gd name="connsiteY0" fmla="*/ 0 h 174498"/>
                  <a:gd name="connsiteX1" fmla="*/ 87249 w 181737"/>
                  <a:gd name="connsiteY1" fmla="*/ 0 h 174498"/>
                  <a:gd name="connsiteX2" fmla="*/ 0 w 181737"/>
                  <a:gd name="connsiteY2" fmla="*/ 87249 h 174498"/>
                  <a:gd name="connsiteX3" fmla="*/ 87249 w 181737"/>
                  <a:gd name="connsiteY3" fmla="*/ 174498 h 174498"/>
                  <a:gd name="connsiteX4" fmla="*/ 181737 w 181737"/>
                  <a:gd name="connsiteY4" fmla="*/ 174498 h 174498"/>
                  <a:gd name="connsiteX5" fmla="*/ 94488 w 181737"/>
                  <a:gd name="connsiteY5" fmla="*/ 87249 h 174498"/>
                  <a:gd name="connsiteX6" fmla="*/ 181737 w 181737"/>
                  <a:gd name="connsiteY6" fmla="*/ 0 h 17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737" h="174498">
                    <a:moveTo>
                      <a:pt x="181737" y="0"/>
                    </a:moveTo>
                    <a:lnTo>
                      <a:pt x="87249" y="0"/>
                    </a:lnTo>
                    <a:lnTo>
                      <a:pt x="0" y="87249"/>
                    </a:lnTo>
                    <a:lnTo>
                      <a:pt x="87249" y="174498"/>
                    </a:lnTo>
                    <a:lnTo>
                      <a:pt x="181737" y="174498"/>
                    </a:lnTo>
                    <a:lnTo>
                      <a:pt x="94488" y="87249"/>
                    </a:lnTo>
                    <a:lnTo>
                      <a:pt x="181737" y="0"/>
                    </a:lnTo>
                    <a:close/>
                  </a:path>
                </a:pathLst>
              </a:custGeom>
              <a:solidFill>
                <a:srgbClr val="FFB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7572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8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7" name="Graphic 6">
            <a:extLst>
              <a:ext uri="{FF2B5EF4-FFF2-40B4-BE49-F238E27FC236}">
                <a16:creationId xmlns:a16="http://schemas.microsoft.com/office/drawing/2014/main" id="{3F1F5F64-EBFD-458B-AF80-BD49E0E90718}"/>
              </a:ext>
            </a:extLst>
          </p:cNvPr>
          <p:cNvGrpSpPr/>
          <p:nvPr/>
        </p:nvGrpSpPr>
        <p:grpSpPr>
          <a:xfrm>
            <a:off x="363569" y="1935149"/>
            <a:ext cx="1349686" cy="293905"/>
            <a:chOff x="1466850" y="466725"/>
            <a:chExt cx="844295" cy="180022"/>
          </a:xfrm>
        </p:grpSpPr>
        <p:sp>
          <p:nvSpPr>
            <p:cNvPr id="30" name="Graphic 6">
              <a:extLst>
                <a:ext uri="{FF2B5EF4-FFF2-40B4-BE49-F238E27FC236}">
                  <a16:creationId xmlns:a16="http://schemas.microsoft.com/office/drawing/2014/main" id="{F4E65CDC-25D6-4986-A134-232F18F8FFBD}"/>
                </a:ext>
              </a:extLst>
            </p:cNvPr>
            <p:cNvSpPr/>
            <p:nvPr/>
          </p:nvSpPr>
          <p:spPr>
            <a:xfrm>
              <a:off x="1700974" y="494728"/>
              <a:ext cx="610171" cy="117919"/>
            </a:xfrm>
            <a:custGeom>
              <a:avLst/>
              <a:gdLst>
                <a:gd name="connsiteX0" fmla="*/ 116872 w 610171"/>
                <a:gd name="connsiteY0" fmla="*/ 8001 h 117919"/>
                <a:gd name="connsiteX1" fmla="*/ 116872 w 610171"/>
                <a:gd name="connsiteY1" fmla="*/ 116015 h 117919"/>
                <a:gd name="connsiteX2" fmla="*/ 98108 w 610171"/>
                <a:gd name="connsiteY2" fmla="*/ 116015 h 117919"/>
                <a:gd name="connsiteX3" fmla="*/ 98108 w 610171"/>
                <a:gd name="connsiteY3" fmla="*/ 31337 h 117919"/>
                <a:gd name="connsiteX4" fmla="*/ 97822 w 610171"/>
                <a:gd name="connsiteY4" fmla="*/ 31337 h 117919"/>
                <a:gd name="connsiteX5" fmla="*/ 64294 w 610171"/>
                <a:gd name="connsiteY5" fmla="*/ 116015 h 117919"/>
                <a:gd name="connsiteX6" fmla="*/ 51911 w 610171"/>
                <a:gd name="connsiteY6" fmla="*/ 116015 h 117919"/>
                <a:gd name="connsiteX7" fmla="*/ 17526 w 610171"/>
                <a:gd name="connsiteY7" fmla="*/ 31337 h 117919"/>
                <a:gd name="connsiteX8" fmla="*/ 17335 w 610171"/>
                <a:gd name="connsiteY8" fmla="*/ 31337 h 117919"/>
                <a:gd name="connsiteX9" fmla="*/ 17335 w 610171"/>
                <a:gd name="connsiteY9" fmla="*/ 116015 h 117919"/>
                <a:gd name="connsiteX10" fmla="*/ 0 w 610171"/>
                <a:gd name="connsiteY10" fmla="*/ 116015 h 117919"/>
                <a:gd name="connsiteX11" fmla="*/ 0 w 610171"/>
                <a:gd name="connsiteY11" fmla="*/ 8001 h 117919"/>
                <a:gd name="connsiteX12" fmla="*/ 26860 w 610171"/>
                <a:gd name="connsiteY12" fmla="*/ 8001 h 117919"/>
                <a:gd name="connsiteX13" fmla="*/ 57912 w 610171"/>
                <a:gd name="connsiteY13" fmla="*/ 88106 h 117919"/>
                <a:gd name="connsiteX14" fmla="*/ 58388 w 610171"/>
                <a:gd name="connsiteY14" fmla="*/ 88106 h 117919"/>
                <a:gd name="connsiteX15" fmla="*/ 91154 w 610171"/>
                <a:gd name="connsiteY15" fmla="*/ 8001 h 117919"/>
                <a:gd name="connsiteX16" fmla="*/ 116872 w 610171"/>
                <a:gd name="connsiteY16" fmla="*/ 8001 h 117919"/>
                <a:gd name="connsiteX17" fmla="*/ 132493 w 610171"/>
                <a:gd name="connsiteY17" fmla="*/ 16192 h 117919"/>
                <a:gd name="connsiteX18" fmla="*/ 135731 w 610171"/>
                <a:gd name="connsiteY18" fmla="*/ 8668 h 117919"/>
                <a:gd name="connsiteX19" fmla="*/ 143542 w 610171"/>
                <a:gd name="connsiteY19" fmla="*/ 5620 h 117919"/>
                <a:gd name="connsiteX20" fmla="*/ 151543 w 610171"/>
                <a:gd name="connsiteY20" fmla="*/ 8763 h 117919"/>
                <a:gd name="connsiteX21" fmla="*/ 154686 w 610171"/>
                <a:gd name="connsiteY21" fmla="*/ 16288 h 117919"/>
                <a:gd name="connsiteX22" fmla="*/ 151448 w 610171"/>
                <a:gd name="connsiteY22" fmla="*/ 23717 h 117919"/>
                <a:gd name="connsiteX23" fmla="*/ 143542 w 610171"/>
                <a:gd name="connsiteY23" fmla="*/ 26765 h 117919"/>
                <a:gd name="connsiteX24" fmla="*/ 135636 w 610171"/>
                <a:gd name="connsiteY24" fmla="*/ 23717 h 117919"/>
                <a:gd name="connsiteX25" fmla="*/ 132493 w 610171"/>
                <a:gd name="connsiteY25" fmla="*/ 16192 h 117919"/>
                <a:gd name="connsiteX26" fmla="*/ 152590 w 610171"/>
                <a:gd name="connsiteY26" fmla="*/ 38576 h 117919"/>
                <a:gd name="connsiteX27" fmla="*/ 152590 w 610171"/>
                <a:gd name="connsiteY27" fmla="*/ 116015 h 117919"/>
                <a:gd name="connsiteX28" fmla="*/ 134398 w 610171"/>
                <a:gd name="connsiteY28" fmla="*/ 116015 h 117919"/>
                <a:gd name="connsiteX29" fmla="*/ 134398 w 610171"/>
                <a:gd name="connsiteY29" fmla="*/ 38576 h 117919"/>
                <a:gd name="connsiteX30" fmla="*/ 152590 w 610171"/>
                <a:gd name="connsiteY30" fmla="*/ 38576 h 117919"/>
                <a:gd name="connsiteX31" fmla="*/ 207931 w 610171"/>
                <a:gd name="connsiteY31" fmla="*/ 102775 h 117919"/>
                <a:gd name="connsiteX32" fmla="*/ 216884 w 610171"/>
                <a:gd name="connsiteY32" fmla="*/ 100870 h 117919"/>
                <a:gd name="connsiteX33" fmla="*/ 225933 w 610171"/>
                <a:gd name="connsiteY33" fmla="*/ 95917 h 117919"/>
                <a:gd name="connsiteX34" fmla="*/ 225933 w 610171"/>
                <a:gd name="connsiteY34" fmla="*/ 112871 h 117919"/>
                <a:gd name="connsiteX35" fmla="*/ 216027 w 610171"/>
                <a:gd name="connsiteY35" fmla="*/ 116681 h 117919"/>
                <a:gd name="connsiteX36" fmla="*/ 203835 w 610171"/>
                <a:gd name="connsiteY36" fmla="*/ 117920 h 117919"/>
                <a:gd name="connsiteX37" fmla="*/ 176022 w 610171"/>
                <a:gd name="connsiteY37" fmla="*/ 107156 h 117919"/>
                <a:gd name="connsiteX38" fmla="*/ 165354 w 610171"/>
                <a:gd name="connsiteY38" fmla="*/ 79534 h 117919"/>
                <a:gd name="connsiteX39" fmla="*/ 176308 w 610171"/>
                <a:gd name="connsiteY39" fmla="*/ 48768 h 117919"/>
                <a:gd name="connsiteX40" fmla="*/ 207264 w 610171"/>
                <a:gd name="connsiteY40" fmla="*/ 36671 h 117919"/>
                <a:gd name="connsiteX41" fmla="*/ 217646 w 610171"/>
                <a:gd name="connsiteY41" fmla="*/ 38005 h 117919"/>
                <a:gd name="connsiteX42" fmla="*/ 225933 w 610171"/>
                <a:gd name="connsiteY42" fmla="*/ 41053 h 117919"/>
                <a:gd name="connsiteX43" fmla="*/ 225933 w 610171"/>
                <a:gd name="connsiteY43" fmla="*/ 58484 h 117919"/>
                <a:gd name="connsiteX44" fmla="*/ 217265 w 610171"/>
                <a:gd name="connsiteY44" fmla="*/ 53721 h 117919"/>
                <a:gd name="connsiteX45" fmla="*/ 208216 w 610171"/>
                <a:gd name="connsiteY45" fmla="*/ 52006 h 117919"/>
                <a:gd name="connsiteX46" fmla="*/ 190786 w 610171"/>
                <a:gd name="connsiteY46" fmla="*/ 59055 h 117919"/>
                <a:gd name="connsiteX47" fmla="*/ 184118 w 610171"/>
                <a:gd name="connsiteY47" fmla="*/ 78010 h 117919"/>
                <a:gd name="connsiteX48" fmla="*/ 190500 w 610171"/>
                <a:gd name="connsiteY48" fmla="*/ 96298 h 117919"/>
                <a:gd name="connsiteX49" fmla="*/ 207931 w 610171"/>
                <a:gd name="connsiteY49" fmla="*/ 102775 h 117919"/>
                <a:gd name="connsiteX50" fmla="*/ 277844 w 610171"/>
                <a:gd name="connsiteY50" fmla="*/ 37338 h 117919"/>
                <a:gd name="connsiteX51" fmla="*/ 281750 w 610171"/>
                <a:gd name="connsiteY51" fmla="*/ 37624 h 117919"/>
                <a:gd name="connsiteX52" fmla="*/ 284702 w 610171"/>
                <a:gd name="connsiteY52" fmla="*/ 38386 h 117919"/>
                <a:gd name="connsiteX53" fmla="*/ 284702 w 610171"/>
                <a:gd name="connsiteY53" fmla="*/ 56769 h 117919"/>
                <a:gd name="connsiteX54" fmla="*/ 280511 w 610171"/>
                <a:gd name="connsiteY54" fmla="*/ 54769 h 117919"/>
                <a:gd name="connsiteX55" fmla="*/ 273844 w 610171"/>
                <a:gd name="connsiteY55" fmla="*/ 53816 h 117919"/>
                <a:gd name="connsiteX56" fmla="*/ 262509 w 610171"/>
                <a:gd name="connsiteY56" fmla="*/ 59436 h 117919"/>
                <a:gd name="connsiteX57" fmla="*/ 257842 w 610171"/>
                <a:gd name="connsiteY57" fmla="*/ 76867 h 117919"/>
                <a:gd name="connsiteX58" fmla="*/ 257842 w 610171"/>
                <a:gd name="connsiteY58" fmla="*/ 115919 h 117919"/>
                <a:gd name="connsiteX59" fmla="*/ 239649 w 610171"/>
                <a:gd name="connsiteY59" fmla="*/ 115919 h 117919"/>
                <a:gd name="connsiteX60" fmla="*/ 239649 w 610171"/>
                <a:gd name="connsiteY60" fmla="*/ 38576 h 117919"/>
                <a:gd name="connsiteX61" fmla="*/ 257842 w 610171"/>
                <a:gd name="connsiteY61" fmla="*/ 38576 h 117919"/>
                <a:gd name="connsiteX62" fmla="*/ 257842 w 610171"/>
                <a:gd name="connsiteY62" fmla="*/ 50768 h 117919"/>
                <a:gd name="connsiteX63" fmla="*/ 258128 w 610171"/>
                <a:gd name="connsiteY63" fmla="*/ 50768 h 117919"/>
                <a:gd name="connsiteX64" fmla="*/ 265652 w 610171"/>
                <a:gd name="connsiteY64" fmla="*/ 40862 h 117919"/>
                <a:gd name="connsiteX65" fmla="*/ 277844 w 610171"/>
                <a:gd name="connsiteY65" fmla="*/ 37338 h 117919"/>
                <a:gd name="connsiteX66" fmla="*/ 285655 w 610171"/>
                <a:gd name="connsiteY66" fmla="*/ 78391 h 117919"/>
                <a:gd name="connsiteX67" fmla="*/ 296513 w 610171"/>
                <a:gd name="connsiteY67" fmla="*/ 47911 h 117919"/>
                <a:gd name="connsiteX68" fmla="*/ 326612 w 610171"/>
                <a:gd name="connsiteY68" fmla="*/ 36671 h 117919"/>
                <a:gd name="connsiteX69" fmla="*/ 354997 w 610171"/>
                <a:gd name="connsiteY69" fmla="*/ 47435 h 117919"/>
                <a:gd name="connsiteX70" fmla="*/ 365188 w 610171"/>
                <a:gd name="connsiteY70" fmla="*/ 76581 h 117919"/>
                <a:gd name="connsiteX71" fmla="*/ 354330 w 610171"/>
                <a:gd name="connsiteY71" fmla="*/ 106585 h 117919"/>
                <a:gd name="connsiteX72" fmla="*/ 324803 w 610171"/>
                <a:gd name="connsiteY72" fmla="*/ 117729 h 117919"/>
                <a:gd name="connsiteX73" fmla="*/ 296228 w 610171"/>
                <a:gd name="connsiteY73" fmla="*/ 107156 h 117919"/>
                <a:gd name="connsiteX74" fmla="*/ 285655 w 610171"/>
                <a:gd name="connsiteY74" fmla="*/ 78391 h 117919"/>
                <a:gd name="connsiteX75" fmla="*/ 304610 w 610171"/>
                <a:gd name="connsiteY75" fmla="*/ 77819 h 117919"/>
                <a:gd name="connsiteX76" fmla="*/ 310134 w 610171"/>
                <a:gd name="connsiteY76" fmla="*/ 96393 h 117919"/>
                <a:gd name="connsiteX77" fmla="*/ 325850 w 610171"/>
                <a:gd name="connsiteY77" fmla="*/ 102775 h 117919"/>
                <a:gd name="connsiteX78" fmla="*/ 340995 w 610171"/>
                <a:gd name="connsiteY78" fmla="*/ 96393 h 117919"/>
                <a:gd name="connsiteX79" fmla="*/ 346234 w 610171"/>
                <a:gd name="connsiteY79" fmla="*/ 77438 h 117919"/>
                <a:gd name="connsiteX80" fmla="*/ 340805 w 610171"/>
                <a:gd name="connsiteY80" fmla="*/ 58579 h 117919"/>
                <a:gd name="connsiteX81" fmla="*/ 325660 w 610171"/>
                <a:gd name="connsiteY81" fmla="*/ 52197 h 117919"/>
                <a:gd name="connsiteX82" fmla="*/ 310134 w 610171"/>
                <a:gd name="connsiteY82" fmla="*/ 58865 h 117919"/>
                <a:gd name="connsiteX83" fmla="*/ 304610 w 610171"/>
                <a:gd name="connsiteY83" fmla="*/ 77819 h 117919"/>
                <a:gd name="connsiteX84" fmla="*/ 392335 w 610171"/>
                <a:gd name="connsiteY84" fmla="*/ 58960 h 117919"/>
                <a:gd name="connsiteX85" fmla="*/ 394811 w 610171"/>
                <a:gd name="connsiteY85" fmla="*/ 65056 h 117919"/>
                <a:gd name="connsiteX86" fmla="*/ 405765 w 610171"/>
                <a:gd name="connsiteY86" fmla="*/ 70676 h 117919"/>
                <a:gd name="connsiteX87" fmla="*/ 421100 w 610171"/>
                <a:gd name="connsiteY87" fmla="*/ 80486 h 117919"/>
                <a:gd name="connsiteX88" fmla="*/ 425482 w 610171"/>
                <a:gd name="connsiteY88" fmla="*/ 93726 h 117919"/>
                <a:gd name="connsiteX89" fmla="*/ 417100 w 610171"/>
                <a:gd name="connsiteY89" fmla="*/ 111252 h 117919"/>
                <a:gd name="connsiteX90" fmla="*/ 394430 w 610171"/>
                <a:gd name="connsiteY90" fmla="*/ 117920 h 117919"/>
                <a:gd name="connsiteX91" fmla="*/ 383762 w 610171"/>
                <a:gd name="connsiteY91" fmla="*/ 116777 h 117919"/>
                <a:gd name="connsiteX92" fmla="*/ 373856 w 610171"/>
                <a:gd name="connsiteY92" fmla="*/ 113824 h 117919"/>
                <a:gd name="connsiteX93" fmla="*/ 373856 w 610171"/>
                <a:gd name="connsiteY93" fmla="*/ 95822 h 117919"/>
                <a:gd name="connsiteX94" fmla="*/ 384524 w 610171"/>
                <a:gd name="connsiteY94" fmla="*/ 101346 h 117919"/>
                <a:gd name="connsiteX95" fmla="*/ 394907 w 610171"/>
                <a:gd name="connsiteY95" fmla="*/ 103346 h 117919"/>
                <a:gd name="connsiteX96" fmla="*/ 404051 w 610171"/>
                <a:gd name="connsiteY96" fmla="*/ 101632 h 117919"/>
                <a:gd name="connsiteX97" fmla="*/ 407003 w 610171"/>
                <a:gd name="connsiteY97" fmla="*/ 95822 h 117919"/>
                <a:gd name="connsiteX98" fmla="*/ 403955 w 610171"/>
                <a:gd name="connsiteY98" fmla="*/ 89440 h 117919"/>
                <a:gd name="connsiteX99" fmla="*/ 392430 w 610171"/>
                <a:gd name="connsiteY99" fmla="*/ 83439 h 117919"/>
                <a:gd name="connsiteX100" fmla="*/ 378143 w 610171"/>
                <a:gd name="connsiteY100" fmla="*/ 73914 h 117919"/>
                <a:gd name="connsiteX101" fmla="*/ 373952 w 610171"/>
                <a:gd name="connsiteY101" fmla="*/ 60484 h 117919"/>
                <a:gd name="connsiteX102" fmla="*/ 382238 w 610171"/>
                <a:gd name="connsiteY102" fmla="*/ 43244 h 117919"/>
                <a:gd name="connsiteX103" fmla="*/ 403860 w 610171"/>
                <a:gd name="connsiteY103" fmla="*/ 36481 h 117919"/>
                <a:gd name="connsiteX104" fmla="*/ 413004 w 610171"/>
                <a:gd name="connsiteY104" fmla="*/ 37338 h 117919"/>
                <a:gd name="connsiteX105" fmla="*/ 421481 w 610171"/>
                <a:gd name="connsiteY105" fmla="*/ 39719 h 117919"/>
                <a:gd name="connsiteX106" fmla="*/ 421481 w 610171"/>
                <a:gd name="connsiteY106" fmla="*/ 57055 h 117919"/>
                <a:gd name="connsiteX107" fmla="*/ 413004 w 610171"/>
                <a:gd name="connsiteY107" fmla="*/ 52864 h 117919"/>
                <a:gd name="connsiteX108" fmla="*/ 403479 w 610171"/>
                <a:gd name="connsiteY108" fmla="*/ 51149 h 117919"/>
                <a:gd name="connsiteX109" fmla="*/ 395383 w 610171"/>
                <a:gd name="connsiteY109" fmla="*/ 53150 h 117919"/>
                <a:gd name="connsiteX110" fmla="*/ 392335 w 610171"/>
                <a:gd name="connsiteY110" fmla="*/ 58960 h 117919"/>
                <a:gd name="connsiteX111" fmla="*/ 433388 w 610171"/>
                <a:gd name="connsiteY111" fmla="*/ 78391 h 117919"/>
                <a:gd name="connsiteX112" fmla="*/ 444246 w 610171"/>
                <a:gd name="connsiteY112" fmla="*/ 47911 h 117919"/>
                <a:gd name="connsiteX113" fmla="*/ 474345 w 610171"/>
                <a:gd name="connsiteY113" fmla="*/ 36671 h 117919"/>
                <a:gd name="connsiteX114" fmla="*/ 502730 w 610171"/>
                <a:gd name="connsiteY114" fmla="*/ 47435 h 117919"/>
                <a:gd name="connsiteX115" fmla="*/ 512921 w 610171"/>
                <a:gd name="connsiteY115" fmla="*/ 76581 h 117919"/>
                <a:gd name="connsiteX116" fmla="*/ 502063 w 610171"/>
                <a:gd name="connsiteY116" fmla="*/ 106585 h 117919"/>
                <a:gd name="connsiteX117" fmla="*/ 472535 w 610171"/>
                <a:gd name="connsiteY117" fmla="*/ 117729 h 117919"/>
                <a:gd name="connsiteX118" fmla="*/ 443960 w 610171"/>
                <a:gd name="connsiteY118" fmla="*/ 107156 h 117919"/>
                <a:gd name="connsiteX119" fmla="*/ 433388 w 610171"/>
                <a:gd name="connsiteY119" fmla="*/ 78391 h 117919"/>
                <a:gd name="connsiteX120" fmla="*/ 452342 w 610171"/>
                <a:gd name="connsiteY120" fmla="*/ 77819 h 117919"/>
                <a:gd name="connsiteX121" fmla="*/ 457867 w 610171"/>
                <a:gd name="connsiteY121" fmla="*/ 96393 h 117919"/>
                <a:gd name="connsiteX122" fmla="*/ 473583 w 610171"/>
                <a:gd name="connsiteY122" fmla="*/ 102775 h 117919"/>
                <a:gd name="connsiteX123" fmla="*/ 488728 w 610171"/>
                <a:gd name="connsiteY123" fmla="*/ 96393 h 117919"/>
                <a:gd name="connsiteX124" fmla="*/ 493967 w 610171"/>
                <a:gd name="connsiteY124" fmla="*/ 77438 h 117919"/>
                <a:gd name="connsiteX125" fmla="*/ 488537 w 610171"/>
                <a:gd name="connsiteY125" fmla="*/ 58579 h 117919"/>
                <a:gd name="connsiteX126" fmla="*/ 473393 w 610171"/>
                <a:gd name="connsiteY126" fmla="*/ 52197 h 117919"/>
                <a:gd name="connsiteX127" fmla="*/ 457867 w 610171"/>
                <a:gd name="connsiteY127" fmla="*/ 58865 h 117919"/>
                <a:gd name="connsiteX128" fmla="*/ 452342 w 610171"/>
                <a:gd name="connsiteY128" fmla="*/ 77819 h 117919"/>
                <a:gd name="connsiteX129" fmla="*/ 573405 w 610171"/>
                <a:gd name="connsiteY129" fmla="*/ 53531 h 117919"/>
                <a:gd name="connsiteX130" fmla="*/ 546259 w 610171"/>
                <a:gd name="connsiteY130" fmla="*/ 53531 h 117919"/>
                <a:gd name="connsiteX131" fmla="*/ 546259 w 610171"/>
                <a:gd name="connsiteY131" fmla="*/ 116015 h 117919"/>
                <a:gd name="connsiteX132" fmla="*/ 527780 w 610171"/>
                <a:gd name="connsiteY132" fmla="*/ 116015 h 117919"/>
                <a:gd name="connsiteX133" fmla="*/ 527780 w 610171"/>
                <a:gd name="connsiteY133" fmla="*/ 53531 h 117919"/>
                <a:gd name="connsiteX134" fmla="*/ 514826 w 610171"/>
                <a:gd name="connsiteY134" fmla="*/ 53531 h 117919"/>
                <a:gd name="connsiteX135" fmla="*/ 514826 w 610171"/>
                <a:gd name="connsiteY135" fmla="*/ 38576 h 117919"/>
                <a:gd name="connsiteX136" fmla="*/ 527780 w 610171"/>
                <a:gd name="connsiteY136" fmla="*/ 38576 h 117919"/>
                <a:gd name="connsiteX137" fmla="*/ 527780 w 610171"/>
                <a:gd name="connsiteY137" fmla="*/ 27813 h 117919"/>
                <a:gd name="connsiteX138" fmla="*/ 535686 w 610171"/>
                <a:gd name="connsiteY138" fmla="*/ 7810 h 117919"/>
                <a:gd name="connsiteX139" fmla="*/ 556070 w 610171"/>
                <a:gd name="connsiteY139" fmla="*/ 0 h 117919"/>
                <a:gd name="connsiteX140" fmla="*/ 561975 w 610171"/>
                <a:gd name="connsiteY140" fmla="*/ 381 h 117919"/>
                <a:gd name="connsiteX141" fmla="*/ 566452 w 610171"/>
                <a:gd name="connsiteY141" fmla="*/ 1429 h 117919"/>
                <a:gd name="connsiteX142" fmla="*/ 566452 w 610171"/>
                <a:gd name="connsiteY142" fmla="*/ 17145 h 117919"/>
                <a:gd name="connsiteX143" fmla="*/ 563404 w 610171"/>
                <a:gd name="connsiteY143" fmla="*/ 15811 h 117919"/>
                <a:gd name="connsiteX144" fmla="*/ 558165 w 610171"/>
                <a:gd name="connsiteY144" fmla="*/ 15049 h 117919"/>
                <a:gd name="connsiteX145" fmla="*/ 549307 w 610171"/>
                <a:gd name="connsiteY145" fmla="*/ 18669 h 117919"/>
                <a:gd name="connsiteX146" fmla="*/ 546259 w 610171"/>
                <a:gd name="connsiteY146" fmla="*/ 29242 h 117919"/>
                <a:gd name="connsiteX147" fmla="*/ 546259 w 610171"/>
                <a:gd name="connsiteY147" fmla="*/ 38576 h 117919"/>
                <a:gd name="connsiteX148" fmla="*/ 573405 w 610171"/>
                <a:gd name="connsiteY148" fmla="*/ 38576 h 117919"/>
                <a:gd name="connsiteX149" fmla="*/ 573405 w 610171"/>
                <a:gd name="connsiteY149" fmla="*/ 21145 h 117919"/>
                <a:gd name="connsiteX150" fmla="*/ 591693 w 610171"/>
                <a:gd name="connsiteY150" fmla="*/ 15526 h 117919"/>
                <a:gd name="connsiteX151" fmla="*/ 591693 w 610171"/>
                <a:gd name="connsiteY151" fmla="*/ 38481 h 117919"/>
                <a:gd name="connsiteX152" fmla="*/ 610172 w 610171"/>
                <a:gd name="connsiteY152" fmla="*/ 38481 h 117919"/>
                <a:gd name="connsiteX153" fmla="*/ 610172 w 610171"/>
                <a:gd name="connsiteY153" fmla="*/ 53435 h 117919"/>
                <a:gd name="connsiteX154" fmla="*/ 591693 w 610171"/>
                <a:gd name="connsiteY154" fmla="*/ 53435 h 117919"/>
                <a:gd name="connsiteX155" fmla="*/ 591693 w 610171"/>
                <a:gd name="connsiteY155" fmla="*/ 89630 h 117919"/>
                <a:gd name="connsiteX156" fmla="*/ 594265 w 610171"/>
                <a:gd name="connsiteY156" fmla="*/ 99727 h 117919"/>
                <a:gd name="connsiteX157" fmla="*/ 602456 w 610171"/>
                <a:gd name="connsiteY157" fmla="*/ 102680 h 117919"/>
                <a:gd name="connsiteX158" fmla="*/ 606266 w 610171"/>
                <a:gd name="connsiteY158" fmla="*/ 101918 h 117919"/>
                <a:gd name="connsiteX159" fmla="*/ 610172 w 610171"/>
                <a:gd name="connsiteY159" fmla="*/ 100108 h 117919"/>
                <a:gd name="connsiteX160" fmla="*/ 610172 w 610171"/>
                <a:gd name="connsiteY160" fmla="*/ 115157 h 117919"/>
                <a:gd name="connsiteX161" fmla="*/ 604361 w 610171"/>
                <a:gd name="connsiteY161" fmla="*/ 116967 h 117919"/>
                <a:gd name="connsiteX162" fmla="*/ 596456 w 610171"/>
                <a:gd name="connsiteY162" fmla="*/ 117824 h 117919"/>
                <a:gd name="connsiteX163" fmla="*/ 579215 w 610171"/>
                <a:gd name="connsiteY163" fmla="*/ 111728 h 117919"/>
                <a:gd name="connsiteX164" fmla="*/ 573405 w 610171"/>
                <a:gd name="connsiteY164" fmla="*/ 93250 h 117919"/>
                <a:gd name="connsiteX165" fmla="*/ 573405 w 610171"/>
                <a:gd name="connsiteY165" fmla="*/ 53531 h 11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610171" h="117919">
                  <a:moveTo>
                    <a:pt x="116872" y="8001"/>
                  </a:moveTo>
                  <a:lnTo>
                    <a:pt x="116872" y="116015"/>
                  </a:lnTo>
                  <a:lnTo>
                    <a:pt x="98108" y="116015"/>
                  </a:lnTo>
                  <a:lnTo>
                    <a:pt x="98108" y="31337"/>
                  </a:lnTo>
                  <a:lnTo>
                    <a:pt x="97822" y="31337"/>
                  </a:lnTo>
                  <a:lnTo>
                    <a:pt x="64294" y="116015"/>
                  </a:lnTo>
                  <a:lnTo>
                    <a:pt x="51911" y="116015"/>
                  </a:lnTo>
                  <a:lnTo>
                    <a:pt x="17526" y="31337"/>
                  </a:lnTo>
                  <a:lnTo>
                    <a:pt x="17335" y="31337"/>
                  </a:lnTo>
                  <a:lnTo>
                    <a:pt x="17335" y="116015"/>
                  </a:lnTo>
                  <a:lnTo>
                    <a:pt x="0" y="116015"/>
                  </a:lnTo>
                  <a:lnTo>
                    <a:pt x="0" y="8001"/>
                  </a:lnTo>
                  <a:lnTo>
                    <a:pt x="26860" y="8001"/>
                  </a:lnTo>
                  <a:lnTo>
                    <a:pt x="57912" y="88106"/>
                  </a:lnTo>
                  <a:lnTo>
                    <a:pt x="58388" y="88106"/>
                  </a:lnTo>
                  <a:lnTo>
                    <a:pt x="91154" y="8001"/>
                  </a:lnTo>
                  <a:lnTo>
                    <a:pt x="116872" y="8001"/>
                  </a:lnTo>
                  <a:close/>
                  <a:moveTo>
                    <a:pt x="132493" y="16192"/>
                  </a:moveTo>
                  <a:cubicBezTo>
                    <a:pt x="132493" y="13145"/>
                    <a:pt x="133540" y="10668"/>
                    <a:pt x="135731" y="8668"/>
                  </a:cubicBezTo>
                  <a:cubicBezTo>
                    <a:pt x="137922" y="6668"/>
                    <a:pt x="140494" y="5620"/>
                    <a:pt x="143542" y="5620"/>
                  </a:cubicBezTo>
                  <a:cubicBezTo>
                    <a:pt x="146780" y="5620"/>
                    <a:pt x="149447" y="6668"/>
                    <a:pt x="151543" y="8763"/>
                  </a:cubicBezTo>
                  <a:cubicBezTo>
                    <a:pt x="153638" y="10858"/>
                    <a:pt x="154686" y="13335"/>
                    <a:pt x="154686" y="16288"/>
                  </a:cubicBezTo>
                  <a:cubicBezTo>
                    <a:pt x="154686" y="19241"/>
                    <a:pt x="153638" y="21717"/>
                    <a:pt x="151448" y="23717"/>
                  </a:cubicBezTo>
                  <a:cubicBezTo>
                    <a:pt x="149257" y="25717"/>
                    <a:pt x="146685" y="26765"/>
                    <a:pt x="143542" y="26765"/>
                  </a:cubicBezTo>
                  <a:cubicBezTo>
                    <a:pt x="140399" y="26765"/>
                    <a:pt x="137827" y="25717"/>
                    <a:pt x="135636" y="23717"/>
                  </a:cubicBezTo>
                  <a:cubicBezTo>
                    <a:pt x="133540" y="21622"/>
                    <a:pt x="132493" y="19145"/>
                    <a:pt x="132493" y="16192"/>
                  </a:cubicBezTo>
                  <a:close/>
                  <a:moveTo>
                    <a:pt x="152590" y="38576"/>
                  </a:moveTo>
                  <a:lnTo>
                    <a:pt x="152590" y="116015"/>
                  </a:lnTo>
                  <a:lnTo>
                    <a:pt x="134398" y="116015"/>
                  </a:lnTo>
                  <a:lnTo>
                    <a:pt x="134398" y="38576"/>
                  </a:lnTo>
                  <a:lnTo>
                    <a:pt x="152590" y="38576"/>
                  </a:lnTo>
                  <a:close/>
                  <a:moveTo>
                    <a:pt x="207931" y="102775"/>
                  </a:moveTo>
                  <a:cubicBezTo>
                    <a:pt x="210598" y="102775"/>
                    <a:pt x="213646" y="102108"/>
                    <a:pt x="216884" y="100870"/>
                  </a:cubicBezTo>
                  <a:cubicBezTo>
                    <a:pt x="220123" y="99631"/>
                    <a:pt x="223171" y="97917"/>
                    <a:pt x="225933" y="95917"/>
                  </a:cubicBezTo>
                  <a:lnTo>
                    <a:pt x="225933" y="112871"/>
                  </a:lnTo>
                  <a:cubicBezTo>
                    <a:pt x="222980" y="114491"/>
                    <a:pt x="219742" y="115824"/>
                    <a:pt x="216027" y="116681"/>
                  </a:cubicBezTo>
                  <a:cubicBezTo>
                    <a:pt x="212312" y="117539"/>
                    <a:pt x="208312" y="117920"/>
                    <a:pt x="203835" y="117920"/>
                  </a:cubicBezTo>
                  <a:cubicBezTo>
                    <a:pt x="192405" y="117920"/>
                    <a:pt x="183166" y="114300"/>
                    <a:pt x="176022" y="107156"/>
                  </a:cubicBezTo>
                  <a:cubicBezTo>
                    <a:pt x="168878" y="99917"/>
                    <a:pt x="165354" y="90773"/>
                    <a:pt x="165354" y="79534"/>
                  </a:cubicBezTo>
                  <a:cubicBezTo>
                    <a:pt x="165354" y="67056"/>
                    <a:pt x="168974" y="56864"/>
                    <a:pt x="176308" y="48768"/>
                  </a:cubicBezTo>
                  <a:cubicBezTo>
                    <a:pt x="183547" y="40672"/>
                    <a:pt x="193929" y="36671"/>
                    <a:pt x="207264" y="36671"/>
                  </a:cubicBezTo>
                  <a:cubicBezTo>
                    <a:pt x="210693" y="36671"/>
                    <a:pt x="214122" y="37148"/>
                    <a:pt x="217646" y="38005"/>
                  </a:cubicBezTo>
                  <a:cubicBezTo>
                    <a:pt x="221171" y="38862"/>
                    <a:pt x="223933" y="39910"/>
                    <a:pt x="225933" y="41053"/>
                  </a:cubicBezTo>
                  <a:lnTo>
                    <a:pt x="225933" y="58484"/>
                  </a:lnTo>
                  <a:cubicBezTo>
                    <a:pt x="223076" y="56388"/>
                    <a:pt x="220218" y="54864"/>
                    <a:pt x="217265" y="53721"/>
                  </a:cubicBezTo>
                  <a:cubicBezTo>
                    <a:pt x="214313" y="52578"/>
                    <a:pt x="211360" y="52006"/>
                    <a:pt x="208216" y="52006"/>
                  </a:cubicBezTo>
                  <a:cubicBezTo>
                    <a:pt x="201073" y="52006"/>
                    <a:pt x="195263" y="54388"/>
                    <a:pt x="190786" y="59055"/>
                  </a:cubicBezTo>
                  <a:cubicBezTo>
                    <a:pt x="186404" y="63722"/>
                    <a:pt x="184118" y="70009"/>
                    <a:pt x="184118" y="78010"/>
                  </a:cubicBezTo>
                  <a:cubicBezTo>
                    <a:pt x="184118" y="85820"/>
                    <a:pt x="186214" y="91916"/>
                    <a:pt x="190500" y="96298"/>
                  </a:cubicBezTo>
                  <a:cubicBezTo>
                    <a:pt x="194882" y="100584"/>
                    <a:pt x="200597" y="102775"/>
                    <a:pt x="207931" y="102775"/>
                  </a:cubicBezTo>
                  <a:close/>
                  <a:moveTo>
                    <a:pt x="277844" y="37338"/>
                  </a:moveTo>
                  <a:cubicBezTo>
                    <a:pt x="279273" y="37338"/>
                    <a:pt x="280607" y="37433"/>
                    <a:pt x="281750" y="37624"/>
                  </a:cubicBezTo>
                  <a:cubicBezTo>
                    <a:pt x="282893" y="37814"/>
                    <a:pt x="283845" y="38100"/>
                    <a:pt x="284702" y="38386"/>
                  </a:cubicBezTo>
                  <a:lnTo>
                    <a:pt x="284702" y="56769"/>
                  </a:lnTo>
                  <a:cubicBezTo>
                    <a:pt x="283750" y="56102"/>
                    <a:pt x="282321" y="55436"/>
                    <a:pt x="280511" y="54769"/>
                  </a:cubicBezTo>
                  <a:cubicBezTo>
                    <a:pt x="278702" y="54102"/>
                    <a:pt x="276416" y="53816"/>
                    <a:pt x="273844" y="53816"/>
                  </a:cubicBezTo>
                  <a:cubicBezTo>
                    <a:pt x="269367" y="53816"/>
                    <a:pt x="265557" y="55721"/>
                    <a:pt x="262509" y="59436"/>
                  </a:cubicBezTo>
                  <a:cubicBezTo>
                    <a:pt x="259461" y="63246"/>
                    <a:pt x="257842" y="68961"/>
                    <a:pt x="257842" y="76867"/>
                  </a:cubicBezTo>
                  <a:lnTo>
                    <a:pt x="257842" y="115919"/>
                  </a:lnTo>
                  <a:lnTo>
                    <a:pt x="239649" y="115919"/>
                  </a:lnTo>
                  <a:lnTo>
                    <a:pt x="239649" y="38576"/>
                  </a:lnTo>
                  <a:lnTo>
                    <a:pt x="257842" y="38576"/>
                  </a:lnTo>
                  <a:lnTo>
                    <a:pt x="257842" y="50768"/>
                  </a:lnTo>
                  <a:lnTo>
                    <a:pt x="258128" y="50768"/>
                  </a:lnTo>
                  <a:cubicBezTo>
                    <a:pt x="259747" y="46577"/>
                    <a:pt x="262319" y="43244"/>
                    <a:pt x="265652" y="40862"/>
                  </a:cubicBezTo>
                  <a:cubicBezTo>
                    <a:pt x="269081" y="38481"/>
                    <a:pt x="273082" y="37338"/>
                    <a:pt x="277844" y="37338"/>
                  </a:cubicBezTo>
                  <a:close/>
                  <a:moveTo>
                    <a:pt x="285655" y="78391"/>
                  </a:moveTo>
                  <a:cubicBezTo>
                    <a:pt x="285655" y="65627"/>
                    <a:pt x="289274" y="55436"/>
                    <a:pt x="296513" y="47911"/>
                  </a:cubicBezTo>
                  <a:cubicBezTo>
                    <a:pt x="303752" y="40386"/>
                    <a:pt x="313754" y="36671"/>
                    <a:pt x="326612" y="36671"/>
                  </a:cubicBezTo>
                  <a:cubicBezTo>
                    <a:pt x="338709" y="36671"/>
                    <a:pt x="348139" y="40291"/>
                    <a:pt x="354997" y="47435"/>
                  </a:cubicBezTo>
                  <a:cubicBezTo>
                    <a:pt x="361760" y="54674"/>
                    <a:pt x="365188" y="64389"/>
                    <a:pt x="365188" y="76581"/>
                  </a:cubicBezTo>
                  <a:cubicBezTo>
                    <a:pt x="365188" y="89154"/>
                    <a:pt x="361569" y="99155"/>
                    <a:pt x="354330" y="106585"/>
                  </a:cubicBezTo>
                  <a:cubicBezTo>
                    <a:pt x="347091" y="114014"/>
                    <a:pt x="337280" y="117729"/>
                    <a:pt x="324803" y="117729"/>
                  </a:cubicBezTo>
                  <a:cubicBezTo>
                    <a:pt x="312801" y="117729"/>
                    <a:pt x="303276" y="114205"/>
                    <a:pt x="296228" y="107156"/>
                  </a:cubicBezTo>
                  <a:cubicBezTo>
                    <a:pt x="289179" y="100298"/>
                    <a:pt x="285655" y="90678"/>
                    <a:pt x="285655" y="78391"/>
                  </a:cubicBezTo>
                  <a:close/>
                  <a:moveTo>
                    <a:pt x="304610" y="77819"/>
                  </a:moveTo>
                  <a:cubicBezTo>
                    <a:pt x="304610" y="85916"/>
                    <a:pt x="306419" y="92107"/>
                    <a:pt x="310134" y="96393"/>
                  </a:cubicBezTo>
                  <a:cubicBezTo>
                    <a:pt x="313754" y="100679"/>
                    <a:pt x="319088" y="102775"/>
                    <a:pt x="325850" y="102775"/>
                  </a:cubicBezTo>
                  <a:cubicBezTo>
                    <a:pt x="332518" y="102775"/>
                    <a:pt x="337566" y="100679"/>
                    <a:pt x="340995" y="96393"/>
                  </a:cubicBezTo>
                  <a:cubicBezTo>
                    <a:pt x="344424" y="92107"/>
                    <a:pt x="346234" y="85820"/>
                    <a:pt x="346234" y="77438"/>
                  </a:cubicBezTo>
                  <a:cubicBezTo>
                    <a:pt x="346234" y="69056"/>
                    <a:pt x="344424" y="62770"/>
                    <a:pt x="340805" y="58579"/>
                  </a:cubicBezTo>
                  <a:cubicBezTo>
                    <a:pt x="337185" y="54293"/>
                    <a:pt x="332137" y="52197"/>
                    <a:pt x="325660" y="52197"/>
                  </a:cubicBezTo>
                  <a:cubicBezTo>
                    <a:pt x="318992" y="52197"/>
                    <a:pt x="313754" y="54388"/>
                    <a:pt x="310134" y="58865"/>
                  </a:cubicBezTo>
                  <a:cubicBezTo>
                    <a:pt x="306515" y="63246"/>
                    <a:pt x="304610" y="69628"/>
                    <a:pt x="304610" y="77819"/>
                  </a:cubicBezTo>
                  <a:close/>
                  <a:moveTo>
                    <a:pt x="392335" y="58960"/>
                  </a:moveTo>
                  <a:cubicBezTo>
                    <a:pt x="392335" y="61531"/>
                    <a:pt x="393192" y="63627"/>
                    <a:pt x="394811" y="65056"/>
                  </a:cubicBezTo>
                  <a:cubicBezTo>
                    <a:pt x="396430" y="66580"/>
                    <a:pt x="400145" y="68390"/>
                    <a:pt x="405765" y="70676"/>
                  </a:cubicBezTo>
                  <a:cubicBezTo>
                    <a:pt x="413004" y="73628"/>
                    <a:pt x="418148" y="76867"/>
                    <a:pt x="421100" y="80486"/>
                  </a:cubicBezTo>
                  <a:cubicBezTo>
                    <a:pt x="424053" y="84106"/>
                    <a:pt x="425482" y="88487"/>
                    <a:pt x="425482" y="93726"/>
                  </a:cubicBezTo>
                  <a:cubicBezTo>
                    <a:pt x="425482" y="100965"/>
                    <a:pt x="422720" y="106871"/>
                    <a:pt x="417100" y="111252"/>
                  </a:cubicBezTo>
                  <a:cubicBezTo>
                    <a:pt x="411480" y="115634"/>
                    <a:pt x="403955" y="117920"/>
                    <a:pt x="394430" y="117920"/>
                  </a:cubicBezTo>
                  <a:cubicBezTo>
                    <a:pt x="391192" y="117920"/>
                    <a:pt x="387668" y="117539"/>
                    <a:pt x="383762" y="116777"/>
                  </a:cubicBezTo>
                  <a:cubicBezTo>
                    <a:pt x="379857" y="116015"/>
                    <a:pt x="376523" y="114967"/>
                    <a:pt x="373856" y="113824"/>
                  </a:cubicBezTo>
                  <a:lnTo>
                    <a:pt x="373856" y="95822"/>
                  </a:lnTo>
                  <a:cubicBezTo>
                    <a:pt x="377190" y="98108"/>
                    <a:pt x="380714" y="99917"/>
                    <a:pt x="384524" y="101346"/>
                  </a:cubicBezTo>
                  <a:cubicBezTo>
                    <a:pt x="388334" y="102680"/>
                    <a:pt x="391763" y="103346"/>
                    <a:pt x="394907" y="103346"/>
                  </a:cubicBezTo>
                  <a:cubicBezTo>
                    <a:pt x="399002" y="103346"/>
                    <a:pt x="402050" y="102775"/>
                    <a:pt x="404051" y="101632"/>
                  </a:cubicBezTo>
                  <a:cubicBezTo>
                    <a:pt x="406051" y="100489"/>
                    <a:pt x="407003" y="98584"/>
                    <a:pt x="407003" y="95822"/>
                  </a:cubicBezTo>
                  <a:cubicBezTo>
                    <a:pt x="407003" y="93345"/>
                    <a:pt x="405955" y="91154"/>
                    <a:pt x="403955" y="89440"/>
                  </a:cubicBezTo>
                  <a:cubicBezTo>
                    <a:pt x="401955" y="87725"/>
                    <a:pt x="398050" y="85725"/>
                    <a:pt x="392430" y="83439"/>
                  </a:cubicBezTo>
                  <a:cubicBezTo>
                    <a:pt x="385667" y="80581"/>
                    <a:pt x="380905" y="77438"/>
                    <a:pt x="378143" y="73914"/>
                  </a:cubicBezTo>
                  <a:cubicBezTo>
                    <a:pt x="375285" y="70390"/>
                    <a:pt x="373952" y="65913"/>
                    <a:pt x="373952" y="60484"/>
                  </a:cubicBezTo>
                  <a:cubicBezTo>
                    <a:pt x="373952" y="53531"/>
                    <a:pt x="376714" y="47720"/>
                    <a:pt x="382238" y="43244"/>
                  </a:cubicBezTo>
                  <a:cubicBezTo>
                    <a:pt x="387763" y="38767"/>
                    <a:pt x="395002" y="36481"/>
                    <a:pt x="403860" y="36481"/>
                  </a:cubicBezTo>
                  <a:cubicBezTo>
                    <a:pt x="406527" y="36481"/>
                    <a:pt x="409575" y="36767"/>
                    <a:pt x="413004" y="37338"/>
                  </a:cubicBezTo>
                  <a:cubicBezTo>
                    <a:pt x="416338" y="37910"/>
                    <a:pt x="419195" y="38767"/>
                    <a:pt x="421481" y="39719"/>
                  </a:cubicBezTo>
                  <a:lnTo>
                    <a:pt x="421481" y="57055"/>
                  </a:lnTo>
                  <a:cubicBezTo>
                    <a:pt x="419100" y="55436"/>
                    <a:pt x="416243" y="54102"/>
                    <a:pt x="413004" y="52864"/>
                  </a:cubicBezTo>
                  <a:cubicBezTo>
                    <a:pt x="409766" y="51721"/>
                    <a:pt x="406622" y="51149"/>
                    <a:pt x="403479" y="51149"/>
                  </a:cubicBezTo>
                  <a:cubicBezTo>
                    <a:pt x="400050" y="51149"/>
                    <a:pt x="397288" y="51816"/>
                    <a:pt x="395383" y="53150"/>
                  </a:cubicBezTo>
                  <a:cubicBezTo>
                    <a:pt x="393287" y="54674"/>
                    <a:pt x="392335" y="56579"/>
                    <a:pt x="392335" y="58960"/>
                  </a:cubicBezTo>
                  <a:close/>
                  <a:moveTo>
                    <a:pt x="433388" y="78391"/>
                  </a:moveTo>
                  <a:cubicBezTo>
                    <a:pt x="433388" y="65627"/>
                    <a:pt x="437007" y="55436"/>
                    <a:pt x="444246" y="47911"/>
                  </a:cubicBezTo>
                  <a:cubicBezTo>
                    <a:pt x="451485" y="40386"/>
                    <a:pt x="461486" y="36671"/>
                    <a:pt x="474345" y="36671"/>
                  </a:cubicBezTo>
                  <a:cubicBezTo>
                    <a:pt x="486442" y="36671"/>
                    <a:pt x="495872" y="40291"/>
                    <a:pt x="502730" y="47435"/>
                  </a:cubicBezTo>
                  <a:cubicBezTo>
                    <a:pt x="509492" y="54674"/>
                    <a:pt x="512921" y="64389"/>
                    <a:pt x="512921" y="76581"/>
                  </a:cubicBezTo>
                  <a:cubicBezTo>
                    <a:pt x="512921" y="89154"/>
                    <a:pt x="509302" y="99155"/>
                    <a:pt x="502063" y="106585"/>
                  </a:cubicBezTo>
                  <a:cubicBezTo>
                    <a:pt x="494824" y="114014"/>
                    <a:pt x="485013" y="117729"/>
                    <a:pt x="472535" y="117729"/>
                  </a:cubicBezTo>
                  <a:cubicBezTo>
                    <a:pt x="460534" y="117729"/>
                    <a:pt x="451009" y="114205"/>
                    <a:pt x="443960" y="107156"/>
                  </a:cubicBezTo>
                  <a:cubicBezTo>
                    <a:pt x="436912" y="100298"/>
                    <a:pt x="433388" y="90678"/>
                    <a:pt x="433388" y="78391"/>
                  </a:cubicBezTo>
                  <a:close/>
                  <a:moveTo>
                    <a:pt x="452342" y="77819"/>
                  </a:moveTo>
                  <a:cubicBezTo>
                    <a:pt x="452342" y="85916"/>
                    <a:pt x="454152" y="92107"/>
                    <a:pt x="457867" y="96393"/>
                  </a:cubicBezTo>
                  <a:cubicBezTo>
                    <a:pt x="461486" y="100679"/>
                    <a:pt x="466820" y="102775"/>
                    <a:pt x="473583" y="102775"/>
                  </a:cubicBezTo>
                  <a:cubicBezTo>
                    <a:pt x="480251" y="102775"/>
                    <a:pt x="485299" y="100679"/>
                    <a:pt x="488728" y="96393"/>
                  </a:cubicBezTo>
                  <a:cubicBezTo>
                    <a:pt x="492157" y="92107"/>
                    <a:pt x="493967" y="85820"/>
                    <a:pt x="493967" y="77438"/>
                  </a:cubicBezTo>
                  <a:cubicBezTo>
                    <a:pt x="493967" y="69056"/>
                    <a:pt x="492157" y="62770"/>
                    <a:pt x="488537" y="58579"/>
                  </a:cubicBezTo>
                  <a:cubicBezTo>
                    <a:pt x="484918" y="54293"/>
                    <a:pt x="479870" y="52197"/>
                    <a:pt x="473393" y="52197"/>
                  </a:cubicBezTo>
                  <a:cubicBezTo>
                    <a:pt x="466725" y="52197"/>
                    <a:pt x="461486" y="54388"/>
                    <a:pt x="457867" y="58865"/>
                  </a:cubicBezTo>
                  <a:cubicBezTo>
                    <a:pt x="454247" y="63246"/>
                    <a:pt x="452342" y="69628"/>
                    <a:pt x="452342" y="77819"/>
                  </a:cubicBezTo>
                  <a:close/>
                  <a:moveTo>
                    <a:pt x="573405" y="53531"/>
                  </a:moveTo>
                  <a:lnTo>
                    <a:pt x="546259" y="53531"/>
                  </a:lnTo>
                  <a:lnTo>
                    <a:pt x="546259" y="116015"/>
                  </a:lnTo>
                  <a:lnTo>
                    <a:pt x="527780" y="116015"/>
                  </a:lnTo>
                  <a:lnTo>
                    <a:pt x="527780" y="53531"/>
                  </a:lnTo>
                  <a:lnTo>
                    <a:pt x="514826" y="53531"/>
                  </a:lnTo>
                  <a:lnTo>
                    <a:pt x="514826" y="38576"/>
                  </a:lnTo>
                  <a:lnTo>
                    <a:pt x="527780" y="38576"/>
                  </a:lnTo>
                  <a:lnTo>
                    <a:pt x="527780" y="27813"/>
                  </a:lnTo>
                  <a:cubicBezTo>
                    <a:pt x="527780" y="19717"/>
                    <a:pt x="530447" y="13049"/>
                    <a:pt x="535686" y="7810"/>
                  </a:cubicBezTo>
                  <a:cubicBezTo>
                    <a:pt x="541020" y="2572"/>
                    <a:pt x="547783" y="0"/>
                    <a:pt x="556070" y="0"/>
                  </a:cubicBezTo>
                  <a:cubicBezTo>
                    <a:pt x="558260" y="0"/>
                    <a:pt x="560261" y="95"/>
                    <a:pt x="561975" y="381"/>
                  </a:cubicBezTo>
                  <a:cubicBezTo>
                    <a:pt x="563690" y="571"/>
                    <a:pt x="565214" y="952"/>
                    <a:pt x="566452" y="1429"/>
                  </a:cubicBezTo>
                  <a:lnTo>
                    <a:pt x="566452" y="17145"/>
                  </a:lnTo>
                  <a:cubicBezTo>
                    <a:pt x="565976" y="16764"/>
                    <a:pt x="564833" y="16383"/>
                    <a:pt x="563404" y="15811"/>
                  </a:cubicBezTo>
                  <a:cubicBezTo>
                    <a:pt x="561880" y="15335"/>
                    <a:pt x="560165" y="15049"/>
                    <a:pt x="558165" y="15049"/>
                  </a:cubicBezTo>
                  <a:cubicBezTo>
                    <a:pt x="554355" y="15049"/>
                    <a:pt x="551402" y="16288"/>
                    <a:pt x="549307" y="18669"/>
                  </a:cubicBezTo>
                  <a:cubicBezTo>
                    <a:pt x="547211" y="21050"/>
                    <a:pt x="546259" y="24575"/>
                    <a:pt x="546259" y="29242"/>
                  </a:cubicBezTo>
                  <a:lnTo>
                    <a:pt x="546259" y="38576"/>
                  </a:lnTo>
                  <a:lnTo>
                    <a:pt x="573405" y="38576"/>
                  </a:lnTo>
                  <a:lnTo>
                    <a:pt x="573405" y="21145"/>
                  </a:lnTo>
                  <a:lnTo>
                    <a:pt x="591693" y="15526"/>
                  </a:lnTo>
                  <a:lnTo>
                    <a:pt x="591693" y="38481"/>
                  </a:lnTo>
                  <a:lnTo>
                    <a:pt x="610172" y="38481"/>
                  </a:lnTo>
                  <a:lnTo>
                    <a:pt x="610172" y="53435"/>
                  </a:lnTo>
                  <a:lnTo>
                    <a:pt x="591693" y="53435"/>
                  </a:lnTo>
                  <a:lnTo>
                    <a:pt x="591693" y="89630"/>
                  </a:lnTo>
                  <a:cubicBezTo>
                    <a:pt x="591693" y="94393"/>
                    <a:pt x="592550" y="97727"/>
                    <a:pt x="594265" y="99727"/>
                  </a:cubicBezTo>
                  <a:cubicBezTo>
                    <a:pt x="595979" y="101727"/>
                    <a:pt x="598742" y="102680"/>
                    <a:pt x="602456" y="102680"/>
                  </a:cubicBezTo>
                  <a:cubicBezTo>
                    <a:pt x="603504" y="102680"/>
                    <a:pt x="604742" y="102394"/>
                    <a:pt x="606266" y="101918"/>
                  </a:cubicBezTo>
                  <a:cubicBezTo>
                    <a:pt x="607790" y="101441"/>
                    <a:pt x="609029" y="100775"/>
                    <a:pt x="610172" y="100108"/>
                  </a:cubicBezTo>
                  <a:lnTo>
                    <a:pt x="610172" y="115157"/>
                  </a:lnTo>
                  <a:cubicBezTo>
                    <a:pt x="609029" y="115824"/>
                    <a:pt x="607124" y="116396"/>
                    <a:pt x="604361" y="116967"/>
                  </a:cubicBezTo>
                  <a:cubicBezTo>
                    <a:pt x="601599" y="117539"/>
                    <a:pt x="599027" y="117824"/>
                    <a:pt x="596456" y="117824"/>
                  </a:cubicBezTo>
                  <a:cubicBezTo>
                    <a:pt x="588740" y="117824"/>
                    <a:pt x="583025" y="115824"/>
                    <a:pt x="579215" y="111728"/>
                  </a:cubicBezTo>
                  <a:cubicBezTo>
                    <a:pt x="575405" y="107633"/>
                    <a:pt x="573405" y="101441"/>
                    <a:pt x="573405" y="93250"/>
                  </a:cubicBezTo>
                  <a:lnTo>
                    <a:pt x="573405" y="535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7572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8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1" name="Graphic 6">
              <a:extLst>
                <a:ext uri="{FF2B5EF4-FFF2-40B4-BE49-F238E27FC236}">
                  <a16:creationId xmlns:a16="http://schemas.microsoft.com/office/drawing/2014/main" id="{958E0B39-5979-48F9-99FF-F7040F55C1A3}"/>
                </a:ext>
              </a:extLst>
            </p:cNvPr>
            <p:cNvGrpSpPr/>
            <p:nvPr/>
          </p:nvGrpSpPr>
          <p:grpSpPr>
            <a:xfrm>
              <a:off x="1466850" y="466725"/>
              <a:ext cx="180022" cy="180022"/>
              <a:chOff x="1466850" y="466725"/>
              <a:chExt cx="180022" cy="180022"/>
            </a:xfrm>
          </p:grpSpPr>
          <p:sp>
            <p:nvSpPr>
              <p:cNvPr id="32" name="Graphic 6">
                <a:extLst>
                  <a:ext uri="{FF2B5EF4-FFF2-40B4-BE49-F238E27FC236}">
                    <a16:creationId xmlns:a16="http://schemas.microsoft.com/office/drawing/2014/main" id="{5ED7347F-C969-439D-941A-89B97071366D}"/>
                  </a:ext>
                </a:extLst>
              </p:cNvPr>
              <p:cNvSpPr/>
              <p:nvPr/>
            </p:nvSpPr>
            <p:spPr>
              <a:xfrm>
                <a:off x="1466850" y="466725"/>
                <a:ext cx="85534" cy="85534"/>
              </a:xfrm>
              <a:custGeom>
                <a:avLst/>
                <a:gdLst>
                  <a:gd name="connsiteX0" fmla="*/ 0 w 85534"/>
                  <a:gd name="connsiteY0" fmla="*/ 0 h 85534"/>
                  <a:gd name="connsiteX1" fmla="*/ 85534 w 85534"/>
                  <a:gd name="connsiteY1" fmla="*/ 0 h 85534"/>
                  <a:gd name="connsiteX2" fmla="*/ 85534 w 85534"/>
                  <a:gd name="connsiteY2" fmla="*/ 85534 h 85534"/>
                  <a:gd name="connsiteX3" fmla="*/ 0 w 85534"/>
                  <a:gd name="connsiteY3" fmla="*/ 85534 h 85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534" h="85534">
                    <a:moveTo>
                      <a:pt x="0" y="0"/>
                    </a:moveTo>
                    <a:lnTo>
                      <a:pt x="85534" y="0"/>
                    </a:lnTo>
                    <a:lnTo>
                      <a:pt x="85534" y="85534"/>
                    </a:lnTo>
                    <a:lnTo>
                      <a:pt x="0" y="85534"/>
                    </a:lnTo>
                    <a:close/>
                  </a:path>
                </a:pathLst>
              </a:custGeom>
              <a:solidFill>
                <a:srgbClr val="F250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7572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8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Graphic 6">
                <a:extLst>
                  <a:ext uri="{FF2B5EF4-FFF2-40B4-BE49-F238E27FC236}">
                    <a16:creationId xmlns:a16="http://schemas.microsoft.com/office/drawing/2014/main" id="{CAD3130A-7CF1-4792-B6BF-958798269BF3}"/>
                  </a:ext>
                </a:extLst>
              </p:cNvPr>
              <p:cNvSpPr/>
              <p:nvPr/>
            </p:nvSpPr>
            <p:spPr>
              <a:xfrm>
                <a:off x="1561338" y="466725"/>
                <a:ext cx="85534" cy="85534"/>
              </a:xfrm>
              <a:custGeom>
                <a:avLst/>
                <a:gdLst>
                  <a:gd name="connsiteX0" fmla="*/ 0 w 85534"/>
                  <a:gd name="connsiteY0" fmla="*/ 0 h 85534"/>
                  <a:gd name="connsiteX1" fmla="*/ 85535 w 85534"/>
                  <a:gd name="connsiteY1" fmla="*/ 0 h 85534"/>
                  <a:gd name="connsiteX2" fmla="*/ 85535 w 85534"/>
                  <a:gd name="connsiteY2" fmla="*/ 85534 h 85534"/>
                  <a:gd name="connsiteX3" fmla="*/ 0 w 85534"/>
                  <a:gd name="connsiteY3" fmla="*/ 85534 h 85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534" h="85534">
                    <a:moveTo>
                      <a:pt x="0" y="0"/>
                    </a:moveTo>
                    <a:lnTo>
                      <a:pt x="85535" y="0"/>
                    </a:lnTo>
                    <a:lnTo>
                      <a:pt x="85535" y="85534"/>
                    </a:lnTo>
                    <a:lnTo>
                      <a:pt x="0" y="85534"/>
                    </a:lnTo>
                    <a:close/>
                  </a:path>
                </a:pathLst>
              </a:custGeom>
              <a:solidFill>
                <a:srgbClr val="7FBA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7572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8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" name="Graphic 6">
                <a:extLst>
                  <a:ext uri="{FF2B5EF4-FFF2-40B4-BE49-F238E27FC236}">
                    <a16:creationId xmlns:a16="http://schemas.microsoft.com/office/drawing/2014/main" id="{61220C09-E252-401B-A077-4B48AB2B5CE7}"/>
                  </a:ext>
                </a:extLst>
              </p:cNvPr>
              <p:cNvSpPr/>
              <p:nvPr/>
            </p:nvSpPr>
            <p:spPr>
              <a:xfrm>
                <a:off x="1466850" y="561213"/>
                <a:ext cx="85534" cy="85534"/>
              </a:xfrm>
              <a:custGeom>
                <a:avLst/>
                <a:gdLst>
                  <a:gd name="connsiteX0" fmla="*/ 0 w 85534"/>
                  <a:gd name="connsiteY0" fmla="*/ 0 h 85534"/>
                  <a:gd name="connsiteX1" fmla="*/ 85534 w 85534"/>
                  <a:gd name="connsiteY1" fmla="*/ 0 h 85534"/>
                  <a:gd name="connsiteX2" fmla="*/ 85534 w 85534"/>
                  <a:gd name="connsiteY2" fmla="*/ 85535 h 85534"/>
                  <a:gd name="connsiteX3" fmla="*/ 0 w 85534"/>
                  <a:gd name="connsiteY3" fmla="*/ 85535 h 85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534" h="85534">
                    <a:moveTo>
                      <a:pt x="0" y="0"/>
                    </a:moveTo>
                    <a:lnTo>
                      <a:pt x="85534" y="0"/>
                    </a:lnTo>
                    <a:lnTo>
                      <a:pt x="85534" y="85535"/>
                    </a:lnTo>
                    <a:lnTo>
                      <a:pt x="0" y="85535"/>
                    </a:lnTo>
                    <a:close/>
                  </a:path>
                </a:pathLst>
              </a:custGeom>
              <a:solidFill>
                <a:srgbClr val="00A4E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7572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8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Graphic 6">
                <a:extLst>
                  <a:ext uri="{FF2B5EF4-FFF2-40B4-BE49-F238E27FC236}">
                    <a16:creationId xmlns:a16="http://schemas.microsoft.com/office/drawing/2014/main" id="{21535C2A-65B5-45B6-9D24-FA95AD78BE5D}"/>
                  </a:ext>
                </a:extLst>
              </p:cNvPr>
              <p:cNvSpPr/>
              <p:nvPr/>
            </p:nvSpPr>
            <p:spPr>
              <a:xfrm>
                <a:off x="1561338" y="561213"/>
                <a:ext cx="85534" cy="85534"/>
              </a:xfrm>
              <a:custGeom>
                <a:avLst/>
                <a:gdLst>
                  <a:gd name="connsiteX0" fmla="*/ 0 w 85534"/>
                  <a:gd name="connsiteY0" fmla="*/ 0 h 85534"/>
                  <a:gd name="connsiteX1" fmla="*/ 85535 w 85534"/>
                  <a:gd name="connsiteY1" fmla="*/ 0 h 85534"/>
                  <a:gd name="connsiteX2" fmla="*/ 85535 w 85534"/>
                  <a:gd name="connsiteY2" fmla="*/ 85535 h 85534"/>
                  <a:gd name="connsiteX3" fmla="*/ 0 w 85534"/>
                  <a:gd name="connsiteY3" fmla="*/ 85535 h 85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534" h="85534">
                    <a:moveTo>
                      <a:pt x="0" y="0"/>
                    </a:moveTo>
                    <a:lnTo>
                      <a:pt x="85535" y="0"/>
                    </a:lnTo>
                    <a:lnTo>
                      <a:pt x="85535" y="85535"/>
                    </a:lnTo>
                    <a:lnTo>
                      <a:pt x="0" y="85535"/>
                    </a:lnTo>
                    <a:close/>
                  </a:path>
                </a:pathLst>
              </a:custGeom>
              <a:solidFill>
                <a:srgbClr val="FFB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7572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8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D193764-DDF0-4340-BAF4-298A272F8897}"/>
              </a:ext>
            </a:extLst>
          </p:cNvPr>
          <p:cNvSpPr txBox="1"/>
          <p:nvPr/>
        </p:nvSpPr>
        <p:spPr>
          <a:xfrm>
            <a:off x="501970" y="590550"/>
            <a:ext cx="49844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Pre-c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ommunication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header: Editable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3E6F2-CDB4-44A6-AA0D-E3E4416C5930}"/>
              </a:ext>
            </a:extLst>
          </p:cNvPr>
          <p:cNvSpPr txBox="1"/>
          <p:nvPr/>
        </p:nvSpPr>
        <p:spPr>
          <a:xfrm>
            <a:off x="753372" y="4756630"/>
            <a:ext cx="3953400" cy="2354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highlight>
                  <a:srgbClr val="FFFF00"/>
                </a:highligh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[</a:t>
            </a:r>
            <a:r>
              <a:rPr lang="en-IN" dirty="0">
                <a:solidFill>
                  <a:srgbClr val="50E6FF"/>
                </a:solidFill>
                <a:highlight>
                  <a:srgbClr val="FFFF00"/>
                </a:highlight>
                <a:latin typeface="Segoe UI Semibold" panose="020B0702040204020203" pitchFamily="34" charset="0"/>
                <a:cs typeface="Segoe UI Semibold" panose="020B0702040204020203" pitchFamily="34" charset="0"/>
              </a:rPr>
              <a:t>R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E6FF"/>
                </a:solidFill>
                <a:effectLst/>
                <a:highlight>
                  <a:srgbClr val="FFFF00"/>
                </a:highligh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egistration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highlight>
                  <a:srgbClr val="FFFF00"/>
                </a:highligh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website link]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FC0D9E-B529-4A77-BB05-7BAAE1CCEFB5}"/>
              </a:ext>
            </a:extLst>
          </p:cNvPr>
          <p:cNvGrpSpPr/>
          <p:nvPr/>
        </p:nvGrpSpPr>
        <p:grpSpPr>
          <a:xfrm>
            <a:off x="363569" y="4811314"/>
            <a:ext cx="313095" cy="154604"/>
            <a:chOff x="363569" y="4811314"/>
            <a:chExt cx="313095" cy="154604"/>
          </a:xfrm>
        </p:grpSpPr>
        <p:sp>
          <p:nvSpPr>
            <p:cNvPr id="10" name="Graphic 32">
              <a:extLst>
                <a:ext uri="{FF2B5EF4-FFF2-40B4-BE49-F238E27FC236}">
                  <a16:creationId xmlns:a16="http://schemas.microsoft.com/office/drawing/2014/main" id="{7395EDDD-8D02-4623-819F-CE75EABD0E75}"/>
                </a:ext>
              </a:extLst>
            </p:cNvPr>
            <p:cNvSpPr/>
            <p:nvPr/>
          </p:nvSpPr>
          <p:spPr>
            <a:xfrm rot="10800000">
              <a:off x="363569" y="4811314"/>
              <a:ext cx="156548" cy="150296"/>
            </a:xfrm>
            <a:custGeom>
              <a:avLst/>
              <a:gdLst>
                <a:gd name="connsiteX0" fmla="*/ 146111 w 146111"/>
                <a:gd name="connsiteY0" fmla="*/ 0 h 140276"/>
                <a:gd name="connsiteX1" fmla="*/ 70138 w 146111"/>
                <a:gd name="connsiteY1" fmla="*/ 0 h 140276"/>
                <a:gd name="connsiteX2" fmla="*/ 0 w 146111"/>
                <a:gd name="connsiteY2" fmla="*/ 70138 h 140276"/>
                <a:gd name="connsiteX3" fmla="*/ 70138 w 146111"/>
                <a:gd name="connsiteY3" fmla="*/ 140276 h 140276"/>
                <a:gd name="connsiteX4" fmla="*/ 146111 w 146111"/>
                <a:gd name="connsiteY4" fmla="*/ 140276 h 140276"/>
                <a:gd name="connsiteX5" fmla="*/ 75973 w 146111"/>
                <a:gd name="connsiteY5" fmla="*/ 70138 h 140276"/>
                <a:gd name="connsiteX6" fmla="*/ 146111 w 146111"/>
                <a:gd name="connsiteY6" fmla="*/ 0 h 14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111" h="140276">
                  <a:moveTo>
                    <a:pt x="146111" y="0"/>
                  </a:moveTo>
                  <a:lnTo>
                    <a:pt x="70138" y="0"/>
                  </a:lnTo>
                  <a:lnTo>
                    <a:pt x="0" y="70138"/>
                  </a:lnTo>
                  <a:lnTo>
                    <a:pt x="70138" y="140276"/>
                  </a:lnTo>
                  <a:lnTo>
                    <a:pt x="146111" y="140276"/>
                  </a:lnTo>
                  <a:lnTo>
                    <a:pt x="75973" y="70138"/>
                  </a:lnTo>
                  <a:lnTo>
                    <a:pt x="146111" y="0"/>
                  </a:lnTo>
                  <a:close/>
                </a:path>
              </a:pathLst>
            </a:custGeom>
            <a:solidFill>
              <a:srgbClr val="FFB900"/>
            </a:solidFill>
            <a:ln w="12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Graphic 32">
              <a:extLst>
                <a:ext uri="{FF2B5EF4-FFF2-40B4-BE49-F238E27FC236}">
                  <a16:creationId xmlns:a16="http://schemas.microsoft.com/office/drawing/2014/main" id="{486507A2-34E0-4EE4-9532-1921C5EB9BAA}"/>
                </a:ext>
              </a:extLst>
            </p:cNvPr>
            <p:cNvSpPr/>
            <p:nvPr/>
          </p:nvSpPr>
          <p:spPr>
            <a:xfrm rot="10800000">
              <a:off x="520116" y="4815622"/>
              <a:ext cx="156548" cy="150296"/>
            </a:xfrm>
            <a:custGeom>
              <a:avLst/>
              <a:gdLst>
                <a:gd name="connsiteX0" fmla="*/ 146111 w 146111"/>
                <a:gd name="connsiteY0" fmla="*/ 0 h 140276"/>
                <a:gd name="connsiteX1" fmla="*/ 70138 w 146111"/>
                <a:gd name="connsiteY1" fmla="*/ 0 h 140276"/>
                <a:gd name="connsiteX2" fmla="*/ 0 w 146111"/>
                <a:gd name="connsiteY2" fmla="*/ 70138 h 140276"/>
                <a:gd name="connsiteX3" fmla="*/ 70138 w 146111"/>
                <a:gd name="connsiteY3" fmla="*/ 140276 h 140276"/>
                <a:gd name="connsiteX4" fmla="*/ 146111 w 146111"/>
                <a:gd name="connsiteY4" fmla="*/ 140276 h 140276"/>
                <a:gd name="connsiteX5" fmla="*/ 75973 w 146111"/>
                <a:gd name="connsiteY5" fmla="*/ 70138 h 140276"/>
                <a:gd name="connsiteX6" fmla="*/ 146111 w 146111"/>
                <a:gd name="connsiteY6" fmla="*/ 0 h 14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111" h="140276">
                  <a:moveTo>
                    <a:pt x="146111" y="0"/>
                  </a:moveTo>
                  <a:lnTo>
                    <a:pt x="70138" y="0"/>
                  </a:lnTo>
                  <a:lnTo>
                    <a:pt x="0" y="70138"/>
                  </a:lnTo>
                  <a:lnTo>
                    <a:pt x="70138" y="140276"/>
                  </a:lnTo>
                  <a:lnTo>
                    <a:pt x="146111" y="140276"/>
                  </a:lnTo>
                  <a:lnTo>
                    <a:pt x="75973" y="70138"/>
                  </a:lnTo>
                  <a:lnTo>
                    <a:pt x="146111" y="0"/>
                  </a:lnTo>
                  <a:close/>
                </a:path>
              </a:pathLst>
            </a:custGeom>
            <a:solidFill>
              <a:srgbClr val="FFB900"/>
            </a:solidFill>
            <a:ln w="12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0B1D92-4BF1-47CC-A347-F617F6868256}"/>
              </a:ext>
            </a:extLst>
          </p:cNvPr>
          <p:cNvSpPr txBox="1"/>
          <p:nvPr/>
        </p:nvSpPr>
        <p:spPr>
          <a:xfrm>
            <a:off x="363569" y="4532029"/>
            <a:ext cx="5074306" cy="2354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For registration visit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39" name="Rectangle 4">
            <a:extLst>
              <a:ext uri="{FF2B5EF4-FFF2-40B4-BE49-F238E27FC236}">
                <a16:creationId xmlns:a16="http://schemas.microsoft.com/office/drawing/2014/main" id="{8D14668B-DF08-4BBE-AB91-0D80D0196285}"/>
              </a:ext>
            </a:extLst>
          </p:cNvPr>
          <p:cNvSpPr/>
          <p:nvPr/>
        </p:nvSpPr>
        <p:spPr bwMode="auto">
          <a:xfrm>
            <a:off x="8808332" y="4768624"/>
            <a:ext cx="3395943" cy="587643"/>
          </a:xfrm>
          <a:custGeom>
            <a:avLst/>
            <a:gdLst>
              <a:gd name="connsiteX0" fmla="*/ 0 w 2446293"/>
              <a:gd name="connsiteY0" fmla="*/ 0 h 1067962"/>
              <a:gd name="connsiteX1" fmla="*/ 2446293 w 2446293"/>
              <a:gd name="connsiteY1" fmla="*/ 0 h 1067962"/>
              <a:gd name="connsiteX2" fmla="*/ 2446293 w 2446293"/>
              <a:gd name="connsiteY2" fmla="*/ 1067962 h 1067962"/>
              <a:gd name="connsiteX3" fmla="*/ 0 w 2446293"/>
              <a:gd name="connsiteY3" fmla="*/ 1067962 h 1067962"/>
              <a:gd name="connsiteX4" fmla="*/ 0 w 2446293"/>
              <a:gd name="connsiteY4" fmla="*/ 0 h 1067962"/>
              <a:gd name="connsiteX0" fmla="*/ 785812 w 3232105"/>
              <a:gd name="connsiteY0" fmla="*/ 0 h 1072724"/>
              <a:gd name="connsiteX1" fmla="*/ 3232105 w 3232105"/>
              <a:gd name="connsiteY1" fmla="*/ 0 h 1072724"/>
              <a:gd name="connsiteX2" fmla="*/ 3232105 w 3232105"/>
              <a:gd name="connsiteY2" fmla="*/ 1067962 h 1072724"/>
              <a:gd name="connsiteX3" fmla="*/ 0 w 3232105"/>
              <a:gd name="connsiteY3" fmla="*/ 1072724 h 1072724"/>
              <a:gd name="connsiteX4" fmla="*/ 785812 w 3232105"/>
              <a:gd name="connsiteY4" fmla="*/ 0 h 1072724"/>
              <a:gd name="connsiteX0" fmla="*/ 1076325 w 3232105"/>
              <a:gd name="connsiteY0" fmla="*/ 4763 h 1072724"/>
              <a:gd name="connsiteX1" fmla="*/ 3232105 w 3232105"/>
              <a:gd name="connsiteY1" fmla="*/ 0 h 1072724"/>
              <a:gd name="connsiteX2" fmla="*/ 3232105 w 3232105"/>
              <a:gd name="connsiteY2" fmla="*/ 1067962 h 1072724"/>
              <a:gd name="connsiteX3" fmla="*/ 0 w 3232105"/>
              <a:gd name="connsiteY3" fmla="*/ 1072724 h 1072724"/>
              <a:gd name="connsiteX4" fmla="*/ 1076325 w 3232105"/>
              <a:gd name="connsiteY4" fmla="*/ 4763 h 1072724"/>
              <a:gd name="connsiteX0" fmla="*/ 3232105 w 3311730"/>
              <a:gd name="connsiteY0" fmla="*/ 1067962 h 1147587"/>
              <a:gd name="connsiteX1" fmla="*/ 0 w 3311730"/>
              <a:gd name="connsiteY1" fmla="*/ 1072724 h 1147587"/>
              <a:gd name="connsiteX2" fmla="*/ 1076325 w 3311730"/>
              <a:gd name="connsiteY2" fmla="*/ 4763 h 1147587"/>
              <a:gd name="connsiteX3" fmla="*/ 3232105 w 3311730"/>
              <a:gd name="connsiteY3" fmla="*/ 0 h 1147587"/>
              <a:gd name="connsiteX4" fmla="*/ 3311730 w 3311730"/>
              <a:gd name="connsiteY4" fmla="*/ 1147587 h 1147587"/>
              <a:gd name="connsiteX0" fmla="*/ 3232105 w 3232105"/>
              <a:gd name="connsiteY0" fmla="*/ 1067962 h 1072724"/>
              <a:gd name="connsiteX1" fmla="*/ 0 w 3232105"/>
              <a:gd name="connsiteY1" fmla="*/ 1072724 h 1072724"/>
              <a:gd name="connsiteX2" fmla="*/ 1076325 w 3232105"/>
              <a:gd name="connsiteY2" fmla="*/ 4763 h 1072724"/>
              <a:gd name="connsiteX3" fmla="*/ 3232105 w 3232105"/>
              <a:gd name="connsiteY3" fmla="*/ 0 h 1072724"/>
              <a:gd name="connsiteX0" fmla="*/ 0 w 3232105"/>
              <a:gd name="connsiteY0" fmla="*/ 1072724 h 1072724"/>
              <a:gd name="connsiteX1" fmla="*/ 1076325 w 3232105"/>
              <a:gd name="connsiteY1" fmla="*/ 4763 h 1072724"/>
              <a:gd name="connsiteX2" fmla="*/ 3232105 w 3232105"/>
              <a:gd name="connsiteY2" fmla="*/ 0 h 1072724"/>
              <a:gd name="connsiteX0" fmla="*/ 0 w 2822922"/>
              <a:gd name="connsiteY0" fmla="*/ 669070 h 669070"/>
              <a:gd name="connsiteX1" fmla="*/ 667142 w 2822922"/>
              <a:gd name="connsiteY1" fmla="*/ 4763 h 669070"/>
              <a:gd name="connsiteX2" fmla="*/ 2822922 w 2822922"/>
              <a:gd name="connsiteY2" fmla="*/ 0 h 669070"/>
              <a:gd name="connsiteX0" fmla="*/ 0 w 2833290"/>
              <a:gd name="connsiteY0" fmla="*/ 679438 h 679438"/>
              <a:gd name="connsiteX1" fmla="*/ 677510 w 2833290"/>
              <a:gd name="connsiteY1" fmla="*/ 4763 h 679438"/>
              <a:gd name="connsiteX2" fmla="*/ 2833290 w 2833290"/>
              <a:gd name="connsiteY2" fmla="*/ 0 h 679438"/>
              <a:gd name="connsiteX0" fmla="*/ 0 w 2505667"/>
              <a:gd name="connsiteY0" fmla="*/ 679438 h 679438"/>
              <a:gd name="connsiteX1" fmla="*/ 677510 w 2505667"/>
              <a:gd name="connsiteY1" fmla="*/ 4763 h 679438"/>
              <a:gd name="connsiteX2" fmla="*/ 2505667 w 2505667"/>
              <a:gd name="connsiteY2" fmla="*/ 0 h 679438"/>
              <a:gd name="connsiteX0" fmla="*/ 0 w 2173661"/>
              <a:gd name="connsiteY0" fmla="*/ 353156 h 353156"/>
              <a:gd name="connsiteX1" fmla="*/ 345504 w 2173661"/>
              <a:gd name="connsiteY1" fmla="*/ 4763 h 353156"/>
              <a:gd name="connsiteX2" fmla="*/ 2173661 w 2173661"/>
              <a:gd name="connsiteY2" fmla="*/ 0 h 353156"/>
              <a:gd name="connsiteX0" fmla="*/ 0 w 2040859"/>
              <a:gd name="connsiteY0" fmla="*/ 353156 h 353156"/>
              <a:gd name="connsiteX1" fmla="*/ 345504 w 2040859"/>
              <a:gd name="connsiteY1" fmla="*/ 4763 h 353156"/>
              <a:gd name="connsiteX2" fmla="*/ 2040859 w 2040859"/>
              <a:gd name="connsiteY2" fmla="*/ 0 h 35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0859" h="353156">
                <a:moveTo>
                  <a:pt x="0" y="353156"/>
                </a:moveTo>
                <a:lnTo>
                  <a:pt x="345504" y="4763"/>
                </a:lnTo>
                <a:lnTo>
                  <a:pt x="2040859" y="0"/>
                </a:lnTo>
              </a:path>
            </a:pathLst>
          </a:custGeom>
          <a:noFill/>
          <a:ln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D7CAB94-FC55-43C2-BA29-E0C2A379F3AE}"/>
              </a:ext>
            </a:extLst>
          </p:cNvPr>
          <p:cNvSpPr/>
          <p:nvPr/>
        </p:nvSpPr>
        <p:spPr bwMode="auto">
          <a:xfrm>
            <a:off x="9400164" y="4127884"/>
            <a:ext cx="2791837" cy="1229867"/>
          </a:xfrm>
          <a:custGeom>
            <a:avLst/>
            <a:gdLst>
              <a:gd name="connsiteX0" fmla="*/ 2791837 w 2791837"/>
              <a:gd name="connsiteY0" fmla="*/ 0 h 1229867"/>
              <a:gd name="connsiteX1" fmla="*/ 2791837 w 2791837"/>
              <a:gd name="connsiteY1" fmla="*/ 1225754 h 1229867"/>
              <a:gd name="connsiteX2" fmla="*/ 0 w 2791837"/>
              <a:gd name="connsiteY2" fmla="*/ 1229867 h 1229867"/>
              <a:gd name="connsiteX3" fmla="*/ 1236035 w 2791837"/>
              <a:gd name="connsiteY3" fmla="*/ 3437 h 1229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837" h="1229867">
                <a:moveTo>
                  <a:pt x="2791837" y="0"/>
                </a:moveTo>
                <a:lnTo>
                  <a:pt x="2791837" y="1225754"/>
                </a:lnTo>
                <a:lnTo>
                  <a:pt x="0" y="1229867"/>
                </a:lnTo>
                <a:lnTo>
                  <a:pt x="1236035" y="3437"/>
                </a:lnTo>
                <a:close/>
              </a:path>
            </a:pathLst>
          </a:cu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0" tIns="91440" rIns="3657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75729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 Black" panose="020B0A02040204020203" pitchFamily="34" charset="0"/>
                <a:cs typeface="+mn-cs"/>
              </a:rPr>
              <a:t>Call for </a:t>
            </a:r>
            <a:br>
              <a:rPr kumimoji="0" lang="en-I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 Black" panose="020B0A02040204020203" pitchFamily="34" charset="0"/>
                <a:cs typeface="+mn-cs"/>
              </a:rPr>
            </a:br>
            <a:r>
              <a:rPr kumimoji="0" lang="en-I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 Black" panose="020B0A02040204020203" pitchFamily="34" charset="0"/>
                <a:cs typeface="+mn-cs"/>
              </a:rPr>
              <a:t>Proctors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Segoe UI Black" panose="020B0A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186679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city at night&#10;&#10;Description automatically generated with low confidence">
            <a:extLst>
              <a:ext uri="{FF2B5EF4-FFF2-40B4-BE49-F238E27FC236}">
                <a16:creationId xmlns:a16="http://schemas.microsoft.com/office/drawing/2014/main" id="{21379D8D-0A0D-453A-9EC9-B90358973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6" name="Graphic 32">
            <a:extLst>
              <a:ext uri="{FF2B5EF4-FFF2-40B4-BE49-F238E27FC236}">
                <a16:creationId xmlns:a16="http://schemas.microsoft.com/office/drawing/2014/main" id="{8E48CDD9-B1F0-464B-B8CA-AA257B9555AF}"/>
              </a:ext>
            </a:extLst>
          </p:cNvPr>
          <p:cNvGrpSpPr/>
          <p:nvPr/>
        </p:nvGrpSpPr>
        <p:grpSpPr>
          <a:xfrm>
            <a:off x="592137" y="569912"/>
            <a:ext cx="1828579" cy="389804"/>
            <a:chOff x="2205037" y="1624012"/>
            <a:chExt cx="1412843" cy="301180"/>
          </a:xfrm>
        </p:grpSpPr>
        <p:sp>
          <p:nvSpPr>
            <p:cNvPr id="37" name="Graphic 32">
              <a:extLst>
                <a:ext uri="{FF2B5EF4-FFF2-40B4-BE49-F238E27FC236}">
                  <a16:creationId xmlns:a16="http://schemas.microsoft.com/office/drawing/2014/main" id="{CFA4AE8C-804A-446D-87E3-7B4CCAB3DF1B}"/>
                </a:ext>
              </a:extLst>
            </p:cNvPr>
            <p:cNvSpPr/>
            <p:nvPr/>
          </p:nvSpPr>
          <p:spPr>
            <a:xfrm>
              <a:off x="2596704" y="1670875"/>
              <a:ext cx="1021175" cy="197357"/>
            </a:xfrm>
            <a:custGeom>
              <a:avLst/>
              <a:gdLst>
                <a:gd name="connsiteX0" fmla="*/ 195548 w 1021175"/>
                <a:gd name="connsiteY0" fmla="*/ 13335 h 197357"/>
                <a:gd name="connsiteX1" fmla="*/ 195548 w 1021175"/>
                <a:gd name="connsiteY1" fmla="*/ 194119 h 197357"/>
                <a:gd name="connsiteX2" fmla="*/ 164116 w 1021175"/>
                <a:gd name="connsiteY2" fmla="*/ 194119 h 197357"/>
                <a:gd name="connsiteX3" fmla="*/ 164116 w 1021175"/>
                <a:gd name="connsiteY3" fmla="*/ 52483 h 197357"/>
                <a:gd name="connsiteX4" fmla="*/ 163640 w 1021175"/>
                <a:gd name="connsiteY4" fmla="*/ 52483 h 197357"/>
                <a:gd name="connsiteX5" fmla="*/ 107537 w 1021175"/>
                <a:gd name="connsiteY5" fmla="*/ 194119 h 197357"/>
                <a:gd name="connsiteX6" fmla="*/ 86773 w 1021175"/>
                <a:gd name="connsiteY6" fmla="*/ 194119 h 197357"/>
                <a:gd name="connsiteX7" fmla="*/ 29337 w 1021175"/>
                <a:gd name="connsiteY7" fmla="*/ 52483 h 197357"/>
                <a:gd name="connsiteX8" fmla="*/ 28956 w 1021175"/>
                <a:gd name="connsiteY8" fmla="*/ 52483 h 197357"/>
                <a:gd name="connsiteX9" fmla="*/ 28956 w 1021175"/>
                <a:gd name="connsiteY9" fmla="*/ 194119 h 197357"/>
                <a:gd name="connsiteX10" fmla="*/ 0 w 1021175"/>
                <a:gd name="connsiteY10" fmla="*/ 194119 h 197357"/>
                <a:gd name="connsiteX11" fmla="*/ 0 w 1021175"/>
                <a:gd name="connsiteY11" fmla="*/ 13335 h 197357"/>
                <a:gd name="connsiteX12" fmla="*/ 44958 w 1021175"/>
                <a:gd name="connsiteY12" fmla="*/ 13335 h 197357"/>
                <a:gd name="connsiteX13" fmla="*/ 96869 w 1021175"/>
                <a:gd name="connsiteY13" fmla="*/ 147352 h 197357"/>
                <a:gd name="connsiteX14" fmla="*/ 97631 w 1021175"/>
                <a:gd name="connsiteY14" fmla="*/ 147352 h 197357"/>
                <a:gd name="connsiteX15" fmla="*/ 152495 w 1021175"/>
                <a:gd name="connsiteY15" fmla="*/ 13335 h 197357"/>
                <a:gd name="connsiteX16" fmla="*/ 195548 w 1021175"/>
                <a:gd name="connsiteY16" fmla="*/ 13335 h 197357"/>
                <a:gd name="connsiteX17" fmla="*/ 221837 w 1021175"/>
                <a:gd name="connsiteY17" fmla="*/ 27146 h 197357"/>
                <a:gd name="connsiteX18" fmla="*/ 227362 w 1021175"/>
                <a:gd name="connsiteY18" fmla="*/ 14478 h 197357"/>
                <a:gd name="connsiteX19" fmla="*/ 240411 w 1021175"/>
                <a:gd name="connsiteY19" fmla="*/ 9335 h 197357"/>
                <a:gd name="connsiteX20" fmla="*/ 253746 w 1021175"/>
                <a:gd name="connsiteY20" fmla="*/ 14573 h 197357"/>
                <a:gd name="connsiteX21" fmla="*/ 259080 w 1021175"/>
                <a:gd name="connsiteY21" fmla="*/ 27146 h 197357"/>
                <a:gd name="connsiteX22" fmla="*/ 253651 w 1021175"/>
                <a:gd name="connsiteY22" fmla="*/ 39624 h 197357"/>
                <a:gd name="connsiteX23" fmla="*/ 240411 w 1021175"/>
                <a:gd name="connsiteY23" fmla="*/ 44672 h 197357"/>
                <a:gd name="connsiteX24" fmla="*/ 227267 w 1021175"/>
                <a:gd name="connsiteY24" fmla="*/ 39529 h 197357"/>
                <a:gd name="connsiteX25" fmla="*/ 221837 w 1021175"/>
                <a:gd name="connsiteY25" fmla="*/ 27146 h 197357"/>
                <a:gd name="connsiteX26" fmla="*/ 255461 w 1021175"/>
                <a:gd name="connsiteY26" fmla="*/ 64579 h 197357"/>
                <a:gd name="connsiteX27" fmla="*/ 255461 w 1021175"/>
                <a:gd name="connsiteY27" fmla="*/ 194119 h 197357"/>
                <a:gd name="connsiteX28" fmla="*/ 224980 w 1021175"/>
                <a:gd name="connsiteY28" fmla="*/ 194119 h 197357"/>
                <a:gd name="connsiteX29" fmla="*/ 224980 w 1021175"/>
                <a:gd name="connsiteY29" fmla="*/ 64579 h 197357"/>
                <a:gd name="connsiteX30" fmla="*/ 255461 w 1021175"/>
                <a:gd name="connsiteY30" fmla="*/ 64579 h 197357"/>
                <a:gd name="connsiteX31" fmla="*/ 347948 w 1021175"/>
                <a:gd name="connsiteY31" fmla="*/ 171926 h 197357"/>
                <a:gd name="connsiteX32" fmla="*/ 362903 w 1021175"/>
                <a:gd name="connsiteY32" fmla="*/ 168783 h 197357"/>
                <a:gd name="connsiteX33" fmla="*/ 378047 w 1021175"/>
                <a:gd name="connsiteY33" fmla="*/ 160496 h 197357"/>
                <a:gd name="connsiteX34" fmla="*/ 378047 w 1021175"/>
                <a:gd name="connsiteY34" fmla="*/ 188881 h 197357"/>
                <a:gd name="connsiteX35" fmla="*/ 361474 w 1021175"/>
                <a:gd name="connsiteY35" fmla="*/ 195167 h 197357"/>
                <a:gd name="connsiteX36" fmla="*/ 341090 w 1021175"/>
                <a:gd name="connsiteY36" fmla="*/ 197263 h 197357"/>
                <a:gd name="connsiteX37" fmla="*/ 294608 w 1021175"/>
                <a:gd name="connsiteY37" fmla="*/ 179165 h 197357"/>
                <a:gd name="connsiteX38" fmla="*/ 276701 w 1021175"/>
                <a:gd name="connsiteY38" fmla="*/ 132969 h 197357"/>
                <a:gd name="connsiteX39" fmla="*/ 294989 w 1021175"/>
                <a:gd name="connsiteY39" fmla="*/ 81439 h 197357"/>
                <a:gd name="connsiteX40" fmla="*/ 346805 w 1021175"/>
                <a:gd name="connsiteY40" fmla="*/ 61246 h 197357"/>
                <a:gd name="connsiteX41" fmla="*/ 364141 w 1021175"/>
                <a:gd name="connsiteY41" fmla="*/ 63437 h 197357"/>
                <a:gd name="connsiteX42" fmla="*/ 378047 w 1021175"/>
                <a:gd name="connsiteY42" fmla="*/ 68580 h 197357"/>
                <a:gd name="connsiteX43" fmla="*/ 378047 w 1021175"/>
                <a:gd name="connsiteY43" fmla="*/ 97822 h 197357"/>
                <a:gd name="connsiteX44" fmla="*/ 363569 w 1021175"/>
                <a:gd name="connsiteY44" fmla="*/ 89821 h 197357"/>
                <a:gd name="connsiteX45" fmla="*/ 348520 w 1021175"/>
                <a:gd name="connsiteY45" fmla="*/ 86963 h 197357"/>
                <a:gd name="connsiteX46" fmla="*/ 319373 w 1021175"/>
                <a:gd name="connsiteY46" fmla="*/ 98679 h 197357"/>
                <a:gd name="connsiteX47" fmla="*/ 308324 w 1021175"/>
                <a:gd name="connsiteY47" fmla="*/ 130302 h 197357"/>
                <a:gd name="connsiteX48" fmla="*/ 318992 w 1021175"/>
                <a:gd name="connsiteY48" fmla="*/ 160973 h 197357"/>
                <a:gd name="connsiteX49" fmla="*/ 347948 w 1021175"/>
                <a:gd name="connsiteY49" fmla="*/ 171926 h 197357"/>
                <a:gd name="connsiteX50" fmla="*/ 464915 w 1021175"/>
                <a:gd name="connsiteY50" fmla="*/ 62389 h 197357"/>
                <a:gd name="connsiteX51" fmla="*/ 471488 w 1021175"/>
                <a:gd name="connsiteY51" fmla="*/ 62865 h 197357"/>
                <a:gd name="connsiteX52" fmla="*/ 476441 w 1021175"/>
                <a:gd name="connsiteY52" fmla="*/ 64103 h 197357"/>
                <a:gd name="connsiteX53" fmla="*/ 476441 w 1021175"/>
                <a:gd name="connsiteY53" fmla="*/ 94964 h 197357"/>
                <a:gd name="connsiteX54" fmla="*/ 469487 w 1021175"/>
                <a:gd name="connsiteY54" fmla="*/ 91631 h 197357"/>
                <a:gd name="connsiteX55" fmla="*/ 458343 w 1021175"/>
                <a:gd name="connsiteY55" fmla="*/ 90011 h 197357"/>
                <a:gd name="connsiteX56" fmla="*/ 439388 w 1021175"/>
                <a:gd name="connsiteY56" fmla="*/ 99441 h 197357"/>
                <a:gd name="connsiteX57" fmla="*/ 431673 w 1021175"/>
                <a:gd name="connsiteY57" fmla="*/ 128588 h 197357"/>
                <a:gd name="connsiteX58" fmla="*/ 431673 w 1021175"/>
                <a:gd name="connsiteY58" fmla="*/ 194024 h 197357"/>
                <a:gd name="connsiteX59" fmla="*/ 401193 w 1021175"/>
                <a:gd name="connsiteY59" fmla="*/ 194024 h 197357"/>
                <a:gd name="connsiteX60" fmla="*/ 401193 w 1021175"/>
                <a:gd name="connsiteY60" fmla="*/ 64579 h 197357"/>
                <a:gd name="connsiteX61" fmla="*/ 431673 w 1021175"/>
                <a:gd name="connsiteY61" fmla="*/ 64579 h 197357"/>
                <a:gd name="connsiteX62" fmla="*/ 431673 w 1021175"/>
                <a:gd name="connsiteY62" fmla="*/ 84963 h 197357"/>
                <a:gd name="connsiteX63" fmla="*/ 432149 w 1021175"/>
                <a:gd name="connsiteY63" fmla="*/ 84963 h 197357"/>
                <a:gd name="connsiteX64" fmla="*/ 444722 w 1021175"/>
                <a:gd name="connsiteY64" fmla="*/ 68390 h 197357"/>
                <a:gd name="connsiteX65" fmla="*/ 464915 w 1021175"/>
                <a:gd name="connsiteY65" fmla="*/ 62389 h 197357"/>
                <a:gd name="connsiteX66" fmla="*/ 478060 w 1021175"/>
                <a:gd name="connsiteY66" fmla="*/ 131255 h 197357"/>
                <a:gd name="connsiteX67" fmla="*/ 496253 w 1021175"/>
                <a:gd name="connsiteY67" fmla="*/ 80296 h 197357"/>
                <a:gd name="connsiteX68" fmla="*/ 546640 w 1021175"/>
                <a:gd name="connsiteY68" fmla="*/ 61532 h 197357"/>
                <a:gd name="connsiteX69" fmla="*/ 594074 w 1021175"/>
                <a:gd name="connsiteY69" fmla="*/ 79629 h 197357"/>
                <a:gd name="connsiteX70" fmla="*/ 611124 w 1021175"/>
                <a:gd name="connsiteY70" fmla="*/ 128492 h 197357"/>
                <a:gd name="connsiteX71" fmla="*/ 592931 w 1021175"/>
                <a:gd name="connsiteY71" fmla="*/ 178689 h 197357"/>
                <a:gd name="connsiteX72" fmla="*/ 543497 w 1021175"/>
                <a:gd name="connsiteY72" fmla="*/ 197358 h 197357"/>
                <a:gd name="connsiteX73" fmla="*/ 495681 w 1021175"/>
                <a:gd name="connsiteY73" fmla="*/ 179642 h 197357"/>
                <a:gd name="connsiteX74" fmla="*/ 478060 w 1021175"/>
                <a:gd name="connsiteY74" fmla="*/ 131255 h 197357"/>
                <a:gd name="connsiteX75" fmla="*/ 509778 w 1021175"/>
                <a:gd name="connsiteY75" fmla="*/ 130207 h 197357"/>
                <a:gd name="connsiteX76" fmla="*/ 519017 w 1021175"/>
                <a:gd name="connsiteY76" fmla="*/ 161258 h 197357"/>
                <a:gd name="connsiteX77" fmla="*/ 545402 w 1021175"/>
                <a:gd name="connsiteY77" fmla="*/ 171926 h 197357"/>
                <a:gd name="connsiteX78" fmla="*/ 570738 w 1021175"/>
                <a:gd name="connsiteY78" fmla="*/ 161258 h 197357"/>
                <a:gd name="connsiteX79" fmla="*/ 579406 w 1021175"/>
                <a:gd name="connsiteY79" fmla="*/ 129540 h 197357"/>
                <a:gd name="connsiteX80" fmla="*/ 570357 w 1021175"/>
                <a:gd name="connsiteY80" fmla="*/ 98012 h 197357"/>
                <a:gd name="connsiteX81" fmla="*/ 545116 w 1021175"/>
                <a:gd name="connsiteY81" fmla="*/ 87344 h 197357"/>
                <a:gd name="connsiteX82" fmla="*/ 519113 w 1021175"/>
                <a:gd name="connsiteY82" fmla="*/ 98489 h 197357"/>
                <a:gd name="connsiteX83" fmla="*/ 509778 w 1021175"/>
                <a:gd name="connsiteY83" fmla="*/ 130207 h 197357"/>
                <a:gd name="connsiteX84" fmla="*/ 656558 w 1021175"/>
                <a:gd name="connsiteY84" fmla="*/ 98584 h 197357"/>
                <a:gd name="connsiteX85" fmla="*/ 660749 w 1021175"/>
                <a:gd name="connsiteY85" fmla="*/ 108871 h 197357"/>
                <a:gd name="connsiteX86" fmla="*/ 679133 w 1021175"/>
                <a:gd name="connsiteY86" fmla="*/ 118301 h 197357"/>
                <a:gd name="connsiteX87" fmla="*/ 704755 w 1021175"/>
                <a:gd name="connsiteY87" fmla="*/ 134779 h 197357"/>
                <a:gd name="connsiteX88" fmla="*/ 712089 w 1021175"/>
                <a:gd name="connsiteY88" fmla="*/ 156877 h 197357"/>
                <a:gd name="connsiteX89" fmla="*/ 697992 w 1021175"/>
                <a:gd name="connsiteY89" fmla="*/ 186214 h 197357"/>
                <a:gd name="connsiteX90" fmla="*/ 659987 w 1021175"/>
                <a:gd name="connsiteY90" fmla="*/ 197263 h 197357"/>
                <a:gd name="connsiteX91" fmla="*/ 642176 w 1021175"/>
                <a:gd name="connsiteY91" fmla="*/ 195263 h 197357"/>
                <a:gd name="connsiteX92" fmla="*/ 625602 w 1021175"/>
                <a:gd name="connsiteY92" fmla="*/ 190310 h 197357"/>
                <a:gd name="connsiteX93" fmla="*/ 625602 w 1021175"/>
                <a:gd name="connsiteY93" fmla="*/ 160306 h 197357"/>
                <a:gd name="connsiteX94" fmla="*/ 643509 w 1021175"/>
                <a:gd name="connsiteY94" fmla="*/ 169545 h 197357"/>
                <a:gd name="connsiteX95" fmla="*/ 660940 w 1021175"/>
                <a:gd name="connsiteY95" fmla="*/ 172974 h 197357"/>
                <a:gd name="connsiteX96" fmla="*/ 676180 w 1021175"/>
                <a:gd name="connsiteY96" fmla="*/ 170117 h 197357"/>
                <a:gd name="connsiteX97" fmla="*/ 681133 w 1021175"/>
                <a:gd name="connsiteY97" fmla="*/ 160401 h 197357"/>
                <a:gd name="connsiteX98" fmla="*/ 675989 w 1021175"/>
                <a:gd name="connsiteY98" fmla="*/ 149733 h 197357"/>
                <a:gd name="connsiteX99" fmla="*/ 656654 w 1021175"/>
                <a:gd name="connsiteY99" fmla="*/ 139732 h 197357"/>
                <a:gd name="connsiteX100" fmla="*/ 632746 w 1021175"/>
                <a:gd name="connsiteY100" fmla="*/ 123825 h 197357"/>
                <a:gd name="connsiteX101" fmla="*/ 625697 w 1021175"/>
                <a:gd name="connsiteY101" fmla="*/ 101346 h 197357"/>
                <a:gd name="connsiteX102" fmla="*/ 639604 w 1021175"/>
                <a:gd name="connsiteY102" fmla="*/ 72581 h 197357"/>
                <a:gd name="connsiteX103" fmla="*/ 675704 w 1021175"/>
                <a:gd name="connsiteY103" fmla="*/ 61341 h 197357"/>
                <a:gd name="connsiteX104" fmla="*/ 690944 w 1021175"/>
                <a:gd name="connsiteY104" fmla="*/ 62865 h 197357"/>
                <a:gd name="connsiteX105" fmla="*/ 705041 w 1021175"/>
                <a:gd name="connsiteY105" fmla="*/ 66770 h 197357"/>
                <a:gd name="connsiteX106" fmla="*/ 705041 w 1021175"/>
                <a:gd name="connsiteY106" fmla="*/ 95726 h 197357"/>
                <a:gd name="connsiteX107" fmla="*/ 690944 w 1021175"/>
                <a:gd name="connsiteY107" fmla="*/ 88773 h 197357"/>
                <a:gd name="connsiteX108" fmla="*/ 674942 w 1021175"/>
                <a:gd name="connsiteY108" fmla="*/ 85915 h 197357"/>
                <a:gd name="connsiteX109" fmla="*/ 661416 w 1021175"/>
                <a:gd name="connsiteY109" fmla="*/ 89345 h 197357"/>
                <a:gd name="connsiteX110" fmla="*/ 656558 w 1021175"/>
                <a:gd name="connsiteY110" fmla="*/ 98584 h 197357"/>
                <a:gd name="connsiteX111" fmla="*/ 725234 w 1021175"/>
                <a:gd name="connsiteY111" fmla="*/ 131255 h 197357"/>
                <a:gd name="connsiteX112" fmla="*/ 743426 w 1021175"/>
                <a:gd name="connsiteY112" fmla="*/ 80296 h 197357"/>
                <a:gd name="connsiteX113" fmla="*/ 793814 w 1021175"/>
                <a:gd name="connsiteY113" fmla="*/ 61532 h 197357"/>
                <a:gd name="connsiteX114" fmla="*/ 841248 w 1021175"/>
                <a:gd name="connsiteY114" fmla="*/ 79629 h 197357"/>
                <a:gd name="connsiteX115" fmla="*/ 858298 w 1021175"/>
                <a:gd name="connsiteY115" fmla="*/ 128492 h 197357"/>
                <a:gd name="connsiteX116" fmla="*/ 840105 w 1021175"/>
                <a:gd name="connsiteY116" fmla="*/ 178689 h 197357"/>
                <a:gd name="connsiteX117" fmla="*/ 790670 w 1021175"/>
                <a:gd name="connsiteY117" fmla="*/ 197358 h 197357"/>
                <a:gd name="connsiteX118" fmla="*/ 742855 w 1021175"/>
                <a:gd name="connsiteY118" fmla="*/ 179642 h 197357"/>
                <a:gd name="connsiteX119" fmla="*/ 725234 w 1021175"/>
                <a:gd name="connsiteY119" fmla="*/ 131255 h 197357"/>
                <a:gd name="connsiteX120" fmla="*/ 756952 w 1021175"/>
                <a:gd name="connsiteY120" fmla="*/ 130207 h 197357"/>
                <a:gd name="connsiteX121" fmla="*/ 766191 w 1021175"/>
                <a:gd name="connsiteY121" fmla="*/ 161258 h 197357"/>
                <a:gd name="connsiteX122" fmla="*/ 792575 w 1021175"/>
                <a:gd name="connsiteY122" fmla="*/ 171926 h 197357"/>
                <a:gd name="connsiteX123" fmla="*/ 817912 w 1021175"/>
                <a:gd name="connsiteY123" fmla="*/ 161258 h 197357"/>
                <a:gd name="connsiteX124" fmla="*/ 826580 w 1021175"/>
                <a:gd name="connsiteY124" fmla="*/ 129540 h 197357"/>
                <a:gd name="connsiteX125" fmla="*/ 817531 w 1021175"/>
                <a:gd name="connsiteY125" fmla="*/ 98012 h 197357"/>
                <a:gd name="connsiteX126" fmla="*/ 792290 w 1021175"/>
                <a:gd name="connsiteY126" fmla="*/ 87344 h 197357"/>
                <a:gd name="connsiteX127" fmla="*/ 766286 w 1021175"/>
                <a:gd name="connsiteY127" fmla="*/ 98489 h 197357"/>
                <a:gd name="connsiteX128" fmla="*/ 756952 w 1021175"/>
                <a:gd name="connsiteY128" fmla="*/ 130207 h 197357"/>
                <a:gd name="connsiteX129" fmla="*/ 959549 w 1021175"/>
                <a:gd name="connsiteY129" fmla="*/ 89535 h 197357"/>
                <a:gd name="connsiteX130" fmla="*/ 914114 w 1021175"/>
                <a:gd name="connsiteY130" fmla="*/ 89535 h 197357"/>
                <a:gd name="connsiteX131" fmla="*/ 914114 w 1021175"/>
                <a:gd name="connsiteY131" fmla="*/ 194119 h 197357"/>
                <a:gd name="connsiteX132" fmla="*/ 883253 w 1021175"/>
                <a:gd name="connsiteY132" fmla="*/ 194119 h 197357"/>
                <a:gd name="connsiteX133" fmla="*/ 883253 w 1021175"/>
                <a:gd name="connsiteY133" fmla="*/ 89535 h 197357"/>
                <a:gd name="connsiteX134" fmla="*/ 861536 w 1021175"/>
                <a:gd name="connsiteY134" fmla="*/ 89535 h 197357"/>
                <a:gd name="connsiteX135" fmla="*/ 861536 w 1021175"/>
                <a:gd name="connsiteY135" fmla="*/ 64579 h 197357"/>
                <a:gd name="connsiteX136" fmla="*/ 883253 w 1021175"/>
                <a:gd name="connsiteY136" fmla="*/ 64579 h 197357"/>
                <a:gd name="connsiteX137" fmla="*/ 883253 w 1021175"/>
                <a:gd name="connsiteY137" fmla="*/ 46482 h 197357"/>
                <a:gd name="connsiteX138" fmla="*/ 896588 w 1021175"/>
                <a:gd name="connsiteY138" fmla="*/ 13049 h 197357"/>
                <a:gd name="connsiteX139" fmla="*/ 930688 w 1021175"/>
                <a:gd name="connsiteY139" fmla="*/ 0 h 197357"/>
                <a:gd name="connsiteX140" fmla="*/ 940499 w 1021175"/>
                <a:gd name="connsiteY140" fmla="*/ 571 h 197357"/>
                <a:gd name="connsiteX141" fmla="*/ 948023 w 1021175"/>
                <a:gd name="connsiteY141" fmla="*/ 2286 h 197357"/>
                <a:gd name="connsiteX142" fmla="*/ 948023 w 1021175"/>
                <a:gd name="connsiteY142" fmla="*/ 28670 h 197357"/>
                <a:gd name="connsiteX143" fmla="*/ 942689 w 1021175"/>
                <a:gd name="connsiteY143" fmla="*/ 26575 h 197357"/>
                <a:gd name="connsiteX144" fmla="*/ 934021 w 1021175"/>
                <a:gd name="connsiteY144" fmla="*/ 25336 h 197357"/>
                <a:gd name="connsiteX145" fmla="*/ 919258 w 1021175"/>
                <a:gd name="connsiteY145" fmla="*/ 31337 h 197357"/>
                <a:gd name="connsiteX146" fmla="*/ 914114 w 1021175"/>
                <a:gd name="connsiteY146" fmla="*/ 49054 h 197357"/>
                <a:gd name="connsiteX147" fmla="*/ 914114 w 1021175"/>
                <a:gd name="connsiteY147" fmla="*/ 64675 h 197357"/>
                <a:gd name="connsiteX148" fmla="*/ 959549 w 1021175"/>
                <a:gd name="connsiteY148" fmla="*/ 64675 h 197357"/>
                <a:gd name="connsiteX149" fmla="*/ 959549 w 1021175"/>
                <a:gd name="connsiteY149" fmla="*/ 35433 h 197357"/>
                <a:gd name="connsiteX150" fmla="*/ 990219 w 1021175"/>
                <a:gd name="connsiteY150" fmla="*/ 26098 h 197357"/>
                <a:gd name="connsiteX151" fmla="*/ 990219 w 1021175"/>
                <a:gd name="connsiteY151" fmla="*/ 64579 h 197357"/>
                <a:gd name="connsiteX152" fmla="*/ 1021080 w 1021175"/>
                <a:gd name="connsiteY152" fmla="*/ 64579 h 197357"/>
                <a:gd name="connsiteX153" fmla="*/ 1021080 w 1021175"/>
                <a:gd name="connsiteY153" fmla="*/ 89535 h 197357"/>
                <a:gd name="connsiteX154" fmla="*/ 990219 w 1021175"/>
                <a:gd name="connsiteY154" fmla="*/ 89535 h 197357"/>
                <a:gd name="connsiteX155" fmla="*/ 990219 w 1021175"/>
                <a:gd name="connsiteY155" fmla="*/ 150114 h 197357"/>
                <a:gd name="connsiteX156" fmla="*/ 994600 w 1021175"/>
                <a:gd name="connsiteY156" fmla="*/ 166973 h 197357"/>
                <a:gd name="connsiteX157" fmla="*/ 1008317 w 1021175"/>
                <a:gd name="connsiteY157" fmla="*/ 171926 h 197357"/>
                <a:gd name="connsiteX158" fmla="*/ 1014698 w 1021175"/>
                <a:gd name="connsiteY158" fmla="*/ 170688 h 197357"/>
                <a:gd name="connsiteX159" fmla="*/ 1021175 w 1021175"/>
                <a:gd name="connsiteY159" fmla="*/ 167640 h 197357"/>
                <a:gd name="connsiteX160" fmla="*/ 1021175 w 1021175"/>
                <a:gd name="connsiteY160" fmla="*/ 192881 h 197357"/>
                <a:gd name="connsiteX161" fmla="*/ 1011555 w 1021175"/>
                <a:gd name="connsiteY161" fmla="*/ 195929 h 197357"/>
                <a:gd name="connsiteX162" fmla="*/ 998220 w 1021175"/>
                <a:gd name="connsiteY162" fmla="*/ 197358 h 197357"/>
                <a:gd name="connsiteX163" fmla="*/ 969264 w 1021175"/>
                <a:gd name="connsiteY163" fmla="*/ 187071 h 197357"/>
                <a:gd name="connsiteX164" fmla="*/ 959644 w 1021175"/>
                <a:gd name="connsiteY164" fmla="*/ 156115 h 197357"/>
                <a:gd name="connsiteX165" fmla="*/ 959644 w 1021175"/>
                <a:gd name="connsiteY165" fmla="*/ 89535 h 197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1021175" h="197357">
                  <a:moveTo>
                    <a:pt x="195548" y="13335"/>
                  </a:moveTo>
                  <a:lnTo>
                    <a:pt x="195548" y="194119"/>
                  </a:lnTo>
                  <a:lnTo>
                    <a:pt x="164116" y="194119"/>
                  </a:lnTo>
                  <a:lnTo>
                    <a:pt x="164116" y="52483"/>
                  </a:lnTo>
                  <a:lnTo>
                    <a:pt x="163640" y="52483"/>
                  </a:lnTo>
                  <a:lnTo>
                    <a:pt x="107537" y="194119"/>
                  </a:lnTo>
                  <a:lnTo>
                    <a:pt x="86773" y="194119"/>
                  </a:lnTo>
                  <a:lnTo>
                    <a:pt x="29337" y="52483"/>
                  </a:lnTo>
                  <a:lnTo>
                    <a:pt x="28956" y="52483"/>
                  </a:lnTo>
                  <a:lnTo>
                    <a:pt x="28956" y="194119"/>
                  </a:lnTo>
                  <a:lnTo>
                    <a:pt x="0" y="194119"/>
                  </a:lnTo>
                  <a:lnTo>
                    <a:pt x="0" y="13335"/>
                  </a:lnTo>
                  <a:lnTo>
                    <a:pt x="44958" y="13335"/>
                  </a:lnTo>
                  <a:lnTo>
                    <a:pt x="96869" y="147352"/>
                  </a:lnTo>
                  <a:lnTo>
                    <a:pt x="97631" y="147352"/>
                  </a:lnTo>
                  <a:lnTo>
                    <a:pt x="152495" y="13335"/>
                  </a:lnTo>
                  <a:lnTo>
                    <a:pt x="195548" y="13335"/>
                  </a:lnTo>
                  <a:close/>
                  <a:moveTo>
                    <a:pt x="221837" y="27146"/>
                  </a:moveTo>
                  <a:cubicBezTo>
                    <a:pt x="221837" y="22098"/>
                    <a:pt x="223647" y="17907"/>
                    <a:pt x="227362" y="14478"/>
                  </a:cubicBezTo>
                  <a:cubicBezTo>
                    <a:pt x="230981" y="11049"/>
                    <a:pt x="235363" y="9335"/>
                    <a:pt x="240411" y="9335"/>
                  </a:cubicBezTo>
                  <a:cubicBezTo>
                    <a:pt x="245745" y="9335"/>
                    <a:pt x="250222" y="11049"/>
                    <a:pt x="253746" y="14573"/>
                  </a:cubicBezTo>
                  <a:cubicBezTo>
                    <a:pt x="257270" y="18098"/>
                    <a:pt x="259080" y="22289"/>
                    <a:pt x="259080" y="27146"/>
                  </a:cubicBezTo>
                  <a:cubicBezTo>
                    <a:pt x="259080" y="32099"/>
                    <a:pt x="257270" y="36290"/>
                    <a:pt x="253651" y="39624"/>
                  </a:cubicBezTo>
                  <a:cubicBezTo>
                    <a:pt x="250031" y="42958"/>
                    <a:pt x="245650" y="44672"/>
                    <a:pt x="240411" y="44672"/>
                  </a:cubicBezTo>
                  <a:cubicBezTo>
                    <a:pt x="235172" y="44672"/>
                    <a:pt x="230791" y="42958"/>
                    <a:pt x="227267" y="39529"/>
                  </a:cubicBezTo>
                  <a:cubicBezTo>
                    <a:pt x="223552" y="36100"/>
                    <a:pt x="221837" y="32004"/>
                    <a:pt x="221837" y="27146"/>
                  </a:cubicBezTo>
                  <a:close/>
                  <a:moveTo>
                    <a:pt x="255461" y="64579"/>
                  </a:moveTo>
                  <a:lnTo>
                    <a:pt x="255461" y="194119"/>
                  </a:lnTo>
                  <a:lnTo>
                    <a:pt x="224980" y="194119"/>
                  </a:lnTo>
                  <a:lnTo>
                    <a:pt x="224980" y="64579"/>
                  </a:lnTo>
                  <a:lnTo>
                    <a:pt x="255461" y="64579"/>
                  </a:lnTo>
                  <a:close/>
                  <a:moveTo>
                    <a:pt x="347948" y="171926"/>
                  </a:moveTo>
                  <a:cubicBezTo>
                    <a:pt x="352520" y="171926"/>
                    <a:pt x="357473" y="170879"/>
                    <a:pt x="362903" y="168783"/>
                  </a:cubicBezTo>
                  <a:cubicBezTo>
                    <a:pt x="368332" y="166688"/>
                    <a:pt x="373380" y="163925"/>
                    <a:pt x="378047" y="160496"/>
                  </a:cubicBezTo>
                  <a:lnTo>
                    <a:pt x="378047" y="188881"/>
                  </a:lnTo>
                  <a:cubicBezTo>
                    <a:pt x="373190" y="191643"/>
                    <a:pt x="367665" y="193739"/>
                    <a:pt x="361474" y="195167"/>
                  </a:cubicBezTo>
                  <a:cubicBezTo>
                    <a:pt x="355283" y="196596"/>
                    <a:pt x="348520" y="197263"/>
                    <a:pt x="341090" y="197263"/>
                  </a:cubicBezTo>
                  <a:cubicBezTo>
                    <a:pt x="322040" y="197263"/>
                    <a:pt x="306515" y="191262"/>
                    <a:pt x="294608" y="179165"/>
                  </a:cubicBezTo>
                  <a:cubicBezTo>
                    <a:pt x="282702" y="167068"/>
                    <a:pt x="276701" y="151733"/>
                    <a:pt x="276701" y="132969"/>
                  </a:cubicBezTo>
                  <a:cubicBezTo>
                    <a:pt x="276701" y="112109"/>
                    <a:pt x="282797" y="94964"/>
                    <a:pt x="294989" y="81439"/>
                  </a:cubicBezTo>
                  <a:cubicBezTo>
                    <a:pt x="307181" y="67913"/>
                    <a:pt x="324422" y="61246"/>
                    <a:pt x="346805" y="61246"/>
                  </a:cubicBezTo>
                  <a:cubicBezTo>
                    <a:pt x="352520" y="61246"/>
                    <a:pt x="358331" y="62008"/>
                    <a:pt x="364141" y="63437"/>
                  </a:cubicBezTo>
                  <a:cubicBezTo>
                    <a:pt x="369951" y="64865"/>
                    <a:pt x="374618" y="66580"/>
                    <a:pt x="378047" y="68580"/>
                  </a:cubicBezTo>
                  <a:lnTo>
                    <a:pt x="378047" y="97822"/>
                  </a:lnTo>
                  <a:cubicBezTo>
                    <a:pt x="373380" y="94393"/>
                    <a:pt x="368522" y="91726"/>
                    <a:pt x="363569" y="89821"/>
                  </a:cubicBezTo>
                  <a:cubicBezTo>
                    <a:pt x="358616" y="87916"/>
                    <a:pt x="353663" y="86963"/>
                    <a:pt x="348520" y="86963"/>
                  </a:cubicBezTo>
                  <a:cubicBezTo>
                    <a:pt x="336518" y="86963"/>
                    <a:pt x="326803" y="90869"/>
                    <a:pt x="319373" y="98679"/>
                  </a:cubicBezTo>
                  <a:cubicBezTo>
                    <a:pt x="311944" y="106490"/>
                    <a:pt x="308324" y="117062"/>
                    <a:pt x="308324" y="130302"/>
                  </a:cubicBezTo>
                  <a:cubicBezTo>
                    <a:pt x="308324" y="143447"/>
                    <a:pt x="311849" y="153638"/>
                    <a:pt x="318992" y="160973"/>
                  </a:cubicBezTo>
                  <a:cubicBezTo>
                    <a:pt x="326136" y="168307"/>
                    <a:pt x="335756" y="171926"/>
                    <a:pt x="347948" y="171926"/>
                  </a:cubicBezTo>
                  <a:close/>
                  <a:moveTo>
                    <a:pt x="464915" y="62389"/>
                  </a:moveTo>
                  <a:cubicBezTo>
                    <a:pt x="467392" y="62389"/>
                    <a:pt x="469583" y="62579"/>
                    <a:pt x="471488" y="62865"/>
                  </a:cubicBezTo>
                  <a:cubicBezTo>
                    <a:pt x="473393" y="63246"/>
                    <a:pt x="475012" y="63627"/>
                    <a:pt x="476441" y="64103"/>
                  </a:cubicBezTo>
                  <a:lnTo>
                    <a:pt x="476441" y="94964"/>
                  </a:lnTo>
                  <a:cubicBezTo>
                    <a:pt x="474821" y="93821"/>
                    <a:pt x="472535" y="92678"/>
                    <a:pt x="469487" y="91631"/>
                  </a:cubicBezTo>
                  <a:cubicBezTo>
                    <a:pt x="466439" y="90583"/>
                    <a:pt x="462724" y="90011"/>
                    <a:pt x="458343" y="90011"/>
                  </a:cubicBezTo>
                  <a:cubicBezTo>
                    <a:pt x="450818" y="90011"/>
                    <a:pt x="444532" y="93155"/>
                    <a:pt x="439388" y="99441"/>
                  </a:cubicBezTo>
                  <a:cubicBezTo>
                    <a:pt x="434245" y="105728"/>
                    <a:pt x="431673" y="115443"/>
                    <a:pt x="431673" y="128588"/>
                  </a:cubicBezTo>
                  <a:lnTo>
                    <a:pt x="431673" y="194024"/>
                  </a:lnTo>
                  <a:lnTo>
                    <a:pt x="401193" y="194024"/>
                  </a:lnTo>
                  <a:lnTo>
                    <a:pt x="401193" y="64579"/>
                  </a:lnTo>
                  <a:lnTo>
                    <a:pt x="431673" y="64579"/>
                  </a:lnTo>
                  <a:lnTo>
                    <a:pt x="431673" y="84963"/>
                  </a:lnTo>
                  <a:lnTo>
                    <a:pt x="432149" y="84963"/>
                  </a:lnTo>
                  <a:cubicBezTo>
                    <a:pt x="434912" y="77915"/>
                    <a:pt x="439103" y="72390"/>
                    <a:pt x="444722" y="68390"/>
                  </a:cubicBezTo>
                  <a:cubicBezTo>
                    <a:pt x="450247" y="64389"/>
                    <a:pt x="457010" y="62389"/>
                    <a:pt x="464915" y="62389"/>
                  </a:cubicBezTo>
                  <a:close/>
                  <a:moveTo>
                    <a:pt x="478060" y="131255"/>
                  </a:moveTo>
                  <a:cubicBezTo>
                    <a:pt x="478060" y="109823"/>
                    <a:pt x="484156" y="92869"/>
                    <a:pt x="496253" y="80296"/>
                  </a:cubicBezTo>
                  <a:cubicBezTo>
                    <a:pt x="508349" y="67818"/>
                    <a:pt x="525113" y="61532"/>
                    <a:pt x="546640" y="61532"/>
                  </a:cubicBezTo>
                  <a:cubicBezTo>
                    <a:pt x="566928" y="61532"/>
                    <a:pt x="582740" y="67532"/>
                    <a:pt x="594074" y="79629"/>
                  </a:cubicBezTo>
                  <a:cubicBezTo>
                    <a:pt x="605504" y="91726"/>
                    <a:pt x="611124" y="108014"/>
                    <a:pt x="611124" y="128492"/>
                  </a:cubicBezTo>
                  <a:cubicBezTo>
                    <a:pt x="611124" y="149543"/>
                    <a:pt x="605028" y="166211"/>
                    <a:pt x="592931" y="178689"/>
                  </a:cubicBezTo>
                  <a:cubicBezTo>
                    <a:pt x="580835" y="191167"/>
                    <a:pt x="564356" y="197358"/>
                    <a:pt x="543497" y="197358"/>
                  </a:cubicBezTo>
                  <a:cubicBezTo>
                    <a:pt x="523399" y="197358"/>
                    <a:pt x="507492" y="191453"/>
                    <a:pt x="495681" y="179642"/>
                  </a:cubicBezTo>
                  <a:cubicBezTo>
                    <a:pt x="483965" y="167735"/>
                    <a:pt x="478060" y="151638"/>
                    <a:pt x="478060" y="131255"/>
                  </a:cubicBezTo>
                  <a:close/>
                  <a:moveTo>
                    <a:pt x="509778" y="130207"/>
                  </a:moveTo>
                  <a:cubicBezTo>
                    <a:pt x="509778" y="143732"/>
                    <a:pt x="512826" y="154115"/>
                    <a:pt x="519017" y="161258"/>
                  </a:cubicBezTo>
                  <a:cubicBezTo>
                    <a:pt x="525113" y="168402"/>
                    <a:pt x="533972" y="171926"/>
                    <a:pt x="545402" y="171926"/>
                  </a:cubicBezTo>
                  <a:cubicBezTo>
                    <a:pt x="556451" y="171926"/>
                    <a:pt x="564928" y="168402"/>
                    <a:pt x="570738" y="161258"/>
                  </a:cubicBezTo>
                  <a:cubicBezTo>
                    <a:pt x="576548" y="154115"/>
                    <a:pt x="579406" y="143542"/>
                    <a:pt x="579406" y="129540"/>
                  </a:cubicBezTo>
                  <a:cubicBezTo>
                    <a:pt x="579406" y="115633"/>
                    <a:pt x="576358" y="105061"/>
                    <a:pt x="570357" y="98012"/>
                  </a:cubicBezTo>
                  <a:cubicBezTo>
                    <a:pt x="564356" y="90869"/>
                    <a:pt x="555879" y="87344"/>
                    <a:pt x="545116" y="87344"/>
                  </a:cubicBezTo>
                  <a:cubicBezTo>
                    <a:pt x="533972" y="87344"/>
                    <a:pt x="525304" y="91059"/>
                    <a:pt x="519113" y="98489"/>
                  </a:cubicBezTo>
                  <a:cubicBezTo>
                    <a:pt x="512921" y="105823"/>
                    <a:pt x="509778" y="116395"/>
                    <a:pt x="509778" y="130207"/>
                  </a:cubicBezTo>
                  <a:close/>
                  <a:moveTo>
                    <a:pt x="656558" y="98584"/>
                  </a:moveTo>
                  <a:cubicBezTo>
                    <a:pt x="656558" y="102965"/>
                    <a:pt x="657987" y="106394"/>
                    <a:pt x="660749" y="108871"/>
                  </a:cubicBezTo>
                  <a:cubicBezTo>
                    <a:pt x="663512" y="111347"/>
                    <a:pt x="669608" y="114491"/>
                    <a:pt x="679133" y="118301"/>
                  </a:cubicBezTo>
                  <a:cubicBezTo>
                    <a:pt x="691325" y="123158"/>
                    <a:pt x="699897" y="128683"/>
                    <a:pt x="704755" y="134779"/>
                  </a:cubicBezTo>
                  <a:cubicBezTo>
                    <a:pt x="709708" y="140875"/>
                    <a:pt x="712089" y="148209"/>
                    <a:pt x="712089" y="156877"/>
                  </a:cubicBezTo>
                  <a:cubicBezTo>
                    <a:pt x="712089" y="169069"/>
                    <a:pt x="707422" y="178880"/>
                    <a:pt x="697992" y="186214"/>
                  </a:cubicBezTo>
                  <a:cubicBezTo>
                    <a:pt x="688658" y="193643"/>
                    <a:pt x="675989" y="197263"/>
                    <a:pt x="659987" y="197263"/>
                  </a:cubicBezTo>
                  <a:cubicBezTo>
                    <a:pt x="654653" y="197263"/>
                    <a:pt x="648653" y="196596"/>
                    <a:pt x="642176" y="195263"/>
                  </a:cubicBezTo>
                  <a:cubicBezTo>
                    <a:pt x="635699" y="193929"/>
                    <a:pt x="630174" y="192310"/>
                    <a:pt x="625602" y="190310"/>
                  </a:cubicBezTo>
                  <a:lnTo>
                    <a:pt x="625602" y="160306"/>
                  </a:lnTo>
                  <a:cubicBezTo>
                    <a:pt x="631127" y="164211"/>
                    <a:pt x="637127" y="167259"/>
                    <a:pt x="643509" y="169545"/>
                  </a:cubicBezTo>
                  <a:cubicBezTo>
                    <a:pt x="649891" y="171831"/>
                    <a:pt x="655701" y="172974"/>
                    <a:pt x="660940" y="172974"/>
                  </a:cubicBezTo>
                  <a:cubicBezTo>
                    <a:pt x="667798" y="172974"/>
                    <a:pt x="672941" y="172022"/>
                    <a:pt x="676180" y="170117"/>
                  </a:cubicBezTo>
                  <a:cubicBezTo>
                    <a:pt x="679418" y="168212"/>
                    <a:pt x="681133" y="164973"/>
                    <a:pt x="681133" y="160401"/>
                  </a:cubicBezTo>
                  <a:cubicBezTo>
                    <a:pt x="681133" y="156210"/>
                    <a:pt x="679418" y="152686"/>
                    <a:pt x="675989" y="149733"/>
                  </a:cubicBezTo>
                  <a:cubicBezTo>
                    <a:pt x="672560" y="146876"/>
                    <a:pt x="666179" y="143447"/>
                    <a:pt x="656654" y="139732"/>
                  </a:cubicBezTo>
                  <a:cubicBezTo>
                    <a:pt x="645414" y="135065"/>
                    <a:pt x="637413" y="129731"/>
                    <a:pt x="632746" y="123825"/>
                  </a:cubicBezTo>
                  <a:cubicBezTo>
                    <a:pt x="628079" y="117919"/>
                    <a:pt x="625697" y="110490"/>
                    <a:pt x="625697" y="101346"/>
                  </a:cubicBezTo>
                  <a:cubicBezTo>
                    <a:pt x="625697" y="89630"/>
                    <a:pt x="630365" y="80105"/>
                    <a:pt x="639604" y="72581"/>
                  </a:cubicBezTo>
                  <a:cubicBezTo>
                    <a:pt x="648843" y="65056"/>
                    <a:pt x="660940" y="61341"/>
                    <a:pt x="675704" y="61341"/>
                  </a:cubicBezTo>
                  <a:cubicBezTo>
                    <a:pt x="680276" y="61341"/>
                    <a:pt x="685324" y="61817"/>
                    <a:pt x="690944" y="62865"/>
                  </a:cubicBezTo>
                  <a:cubicBezTo>
                    <a:pt x="696563" y="63913"/>
                    <a:pt x="701231" y="65151"/>
                    <a:pt x="705041" y="66770"/>
                  </a:cubicBezTo>
                  <a:lnTo>
                    <a:pt x="705041" y="95726"/>
                  </a:lnTo>
                  <a:cubicBezTo>
                    <a:pt x="701040" y="93059"/>
                    <a:pt x="696278" y="90773"/>
                    <a:pt x="690944" y="88773"/>
                  </a:cubicBezTo>
                  <a:cubicBezTo>
                    <a:pt x="685610" y="86868"/>
                    <a:pt x="680276" y="85915"/>
                    <a:pt x="674942" y="85915"/>
                  </a:cubicBezTo>
                  <a:cubicBezTo>
                    <a:pt x="669131" y="85915"/>
                    <a:pt x="664655" y="87059"/>
                    <a:pt x="661416" y="89345"/>
                  </a:cubicBezTo>
                  <a:cubicBezTo>
                    <a:pt x="658178" y="91535"/>
                    <a:pt x="656558" y="94678"/>
                    <a:pt x="656558" y="98584"/>
                  </a:cubicBezTo>
                  <a:close/>
                  <a:moveTo>
                    <a:pt x="725234" y="131255"/>
                  </a:moveTo>
                  <a:cubicBezTo>
                    <a:pt x="725234" y="109823"/>
                    <a:pt x="731330" y="92869"/>
                    <a:pt x="743426" y="80296"/>
                  </a:cubicBezTo>
                  <a:cubicBezTo>
                    <a:pt x="755523" y="67818"/>
                    <a:pt x="772287" y="61532"/>
                    <a:pt x="793814" y="61532"/>
                  </a:cubicBezTo>
                  <a:cubicBezTo>
                    <a:pt x="814102" y="61532"/>
                    <a:pt x="829913" y="67532"/>
                    <a:pt x="841248" y="79629"/>
                  </a:cubicBezTo>
                  <a:cubicBezTo>
                    <a:pt x="852678" y="91726"/>
                    <a:pt x="858298" y="108014"/>
                    <a:pt x="858298" y="128492"/>
                  </a:cubicBezTo>
                  <a:cubicBezTo>
                    <a:pt x="858298" y="149543"/>
                    <a:pt x="852202" y="166211"/>
                    <a:pt x="840105" y="178689"/>
                  </a:cubicBezTo>
                  <a:cubicBezTo>
                    <a:pt x="828008" y="191167"/>
                    <a:pt x="811530" y="197358"/>
                    <a:pt x="790670" y="197358"/>
                  </a:cubicBezTo>
                  <a:cubicBezTo>
                    <a:pt x="770573" y="197358"/>
                    <a:pt x="754666" y="191453"/>
                    <a:pt x="742855" y="179642"/>
                  </a:cubicBezTo>
                  <a:cubicBezTo>
                    <a:pt x="731139" y="167735"/>
                    <a:pt x="725234" y="151638"/>
                    <a:pt x="725234" y="131255"/>
                  </a:cubicBezTo>
                  <a:close/>
                  <a:moveTo>
                    <a:pt x="756952" y="130207"/>
                  </a:moveTo>
                  <a:cubicBezTo>
                    <a:pt x="756952" y="143732"/>
                    <a:pt x="760000" y="154115"/>
                    <a:pt x="766191" y="161258"/>
                  </a:cubicBezTo>
                  <a:cubicBezTo>
                    <a:pt x="772287" y="168402"/>
                    <a:pt x="781145" y="171926"/>
                    <a:pt x="792575" y="171926"/>
                  </a:cubicBezTo>
                  <a:cubicBezTo>
                    <a:pt x="803624" y="171926"/>
                    <a:pt x="812102" y="168402"/>
                    <a:pt x="817912" y="161258"/>
                  </a:cubicBezTo>
                  <a:cubicBezTo>
                    <a:pt x="823722" y="154115"/>
                    <a:pt x="826580" y="143542"/>
                    <a:pt x="826580" y="129540"/>
                  </a:cubicBezTo>
                  <a:cubicBezTo>
                    <a:pt x="826580" y="115633"/>
                    <a:pt x="823532" y="105061"/>
                    <a:pt x="817531" y="98012"/>
                  </a:cubicBezTo>
                  <a:cubicBezTo>
                    <a:pt x="811530" y="90869"/>
                    <a:pt x="803053" y="87344"/>
                    <a:pt x="792290" y="87344"/>
                  </a:cubicBezTo>
                  <a:cubicBezTo>
                    <a:pt x="781145" y="87344"/>
                    <a:pt x="772478" y="91059"/>
                    <a:pt x="766286" y="98489"/>
                  </a:cubicBezTo>
                  <a:cubicBezTo>
                    <a:pt x="760095" y="105823"/>
                    <a:pt x="756952" y="116395"/>
                    <a:pt x="756952" y="130207"/>
                  </a:cubicBezTo>
                  <a:close/>
                  <a:moveTo>
                    <a:pt x="959549" y="89535"/>
                  </a:moveTo>
                  <a:lnTo>
                    <a:pt x="914114" y="89535"/>
                  </a:lnTo>
                  <a:lnTo>
                    <a:pt x="914114" y="194119"/>
                  </a:lnTo>
                  <a:lnTo>
                    <a:pt x="883253" y="194119"/>
                  </a:lnTo>
                  <a:lnTo>
                    <a:pt x="883253" y="89535"/>
                  </a:lnTo>
                  <a:lnTo>
                    <a:pt x="861536" y="89535"/>
                  </a:lnTo>
                  <a:lnTo>
                    <a:pt x="861536" y="64579"/>
                  </a:lnTo>
                  <a:lnTo>
                    <a:pt x="883253" y="64579"/>
                  </a:lnTo>
                  <a:lnTo>
                    <a:pt x="883253" y="46482"/>
                  </a:lnTo>
                  <a:cubicBezTo>
                    <a:pt x="883253" y="32861"/>
                    <a:pt x="887730" y="21717"/>
                    <a:pt x="896588" y="13049"/>
                  </a:cubicBezTo>
                  <a:cubicBezTo>
                    <a:pt x="905446" y="4382"/>
                    <a:pt x="916781" y="0"/>
                    <a:pt x="930688" y="0"/>
                  </a:cubicBezTo>
                  <a:cubicBezTo>
                    <a:pt x="934403" y="0"/>
                    <a:pt x="937641" y="190"/>
                    <a:pt x="940499" y="571"/>
                  </a:cubicBezTo>
                  <a:cubicBezTo>
                    <a:pt x="943356" y="952"/>
                    <a:pt x="945833" y="1524"/>
                    <a:pt x="948023" y="2286"/>
                  </a:cubicBezTo>
                  <a:lnTo>
                    <a:pt x="948023" y="28670"/>
                  </a:lnTo>
                  <a:cubicBezTo>
                    <a:pt x="946975" y="28099"/>
                    <a:pt x="945261" y="27337"/>
                    <a:pt x="942689" y="26575"/>
                  </a:cubicBezTo>
                  <a:cubicBezTo>
                    <a:pt x="940213" y="25717"/>
                    <a:pt x="937260" y="25336"/>
                    <a:pt x="934021" y="25336"/>
                  </a:cubicBezTo>
                  <a:cubicBezTo>
                    <a:pt x="927640" y="25336"/>
                    <a:pt x="922687" y="27337"/>
                    <a:pt x="919258" y="31337"/>
                  </a:cubicBezTo>
                  <a:cubicBezTo>
                    <a:pt x="915829" y="35338"/>
                    <a:pt x="914114" y="41243"/>
                    <a:pt x="914114" y="49054"/>
                  </a:cubicBezTo>
                  <a:lnTo>
                    <a:pt x="914114" y="64675"/>
                  </a:lnTo>
                  <a:lnTo>
                    <a:pt x="959549" y="64675"/>
                  </a:lnTo>
                  <a:lnTo>
                    <a:pt x="959549" y="35433"/>
                  </a:lnTo>
                  <a:lnTo>
                    <a:pt x="990219" y="26098"/>
                  </a:lnTo>
                  <a:lnTo>
                    <a:pt x="990219" y="64579"/>
                  </a:lnTo>
                  <a:lnTo>
                    <a:pt x="1021080" y="64579"/>
                  </a:lnTo>
                  <a:lnTo>
                    <a:pt x="1021080" y="89535"/>
                  </a:lnTo>
                  <a:lnTo>
                    <a:pt x="990219" y="89535"/>
                  </a:lnTo>
                  <a:lnTo>
                    <a:pt x="990219" y="150114"/>
                  </a:lnTo>
                  <a:cubicBezTo>
                    <a:pt x="990219" y="158115"/>
                    <a:pt x="991648" y="163735"/>
                    <a:pt x="994600" y="166973"/>
                  </a:cubicBezTo>
                  <a:cubicBezTo>
                    <a:pt x="997458" y="170212"/>
                    <a:pt x="1002030" y="171926"/>
                    <a:pt x="1008317" y="171926"/>
                  </a:cubicBezTo>
                  <a:cubicBezTo>
                    <a:pt x="1010126" y="171926"/>
                    <a:pt x="1012222" y="171545"/>
                    <a:pt x="1014698" y="170688"/>
                  </a:cubicBezTo>
                  <a:cubicBezTo>
                    <a:pt x="1017175" y="169831"/>
                    <a:pt x="1019366" y="168878"/>
                    <a:pt x="1021175" y="167640"/>
                  </a:cubicBezTo>
                  <a:lnTo>
                    <a:pt x="1021175" y="192881"/>
                  </a:lnTo>
                  <a:cubicBezTo>
                    <a:pt x="1019270" y="193929"/>
                    <a:pt x="1016032" y="194977"/>
                    <a:pt x="1011555" y="195929"/>
                  </a:cubicBezTo>
                  <a:cubicBezTo>
                    <a:pt x="1007078" y="196882"/>
                    <a:pt x="1002602" y="197358"/>
                    <a:pt x="998220" y="197358"/>
                  </a:cubicBezTo>
                  <a:cubicBezTo>
                    <a:pt x="985361" y="197358"/>
                    <a:pt x="975741" y="193929"/>
                    <a:pt x="969264" y="187071"/>
                  </a:cubicBezTo>
                  <a:cubicBezTo>
                    <a:pt x="962787" y="180213"/>
                    <a:pt x="959644" y="169926"/>
                    <a:pt x="959644" y="156115"/>
                  </a:cubicBezTo>
                  <a:lnTo>
                    <a:pt x="959644" y="8953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8" name="Graphic 32">
              <a:extLst>
                <a:ext uri="{FF2B5EF4-FFF2-40B4-BE49-F238E27FC236}">
                  <a16:creationId xmlns:a16="http://schemas.microsoft.com/office/drawing/2014/main" id="{297864A4-25A8-498E-95E1-8BA04BD1071D}"/>
                </a:ext>
              </a:extLst>
            </p:cNvPr>
            <p:cNvGrpSpPr/>
            <p:nvPr/>
          </p:nvGrpSpPr>
          <p:grpSpPr>
            <a:xfrm>
              <a:off x="2205037" y="1624012"/>
              <a:ext cx="301180" cy="301180"/>
              <a:chOff x="2205037" y="1624012"/>
              <a:chExt cx="301180" cy="301180"/>
            </a:xfrm>
          </p:grpSpPr>
          <p:sp>
            <p:nvSpPr>
              <p:cNvPr id="39" name="Graphic 32">
                <a:extLst>
                  <a:ext uri="{FF2B5EF4-FFF2-40B4-BE49-F238E27FC236}">
                    <a16:creationId xmlns:a16="http://schemas.microsoft.com/office/drawing/2014/main" id="{BD562555-9C38-4772-B166-DF0CA88696CF}"/>
                  </a:ext>
                </a:extLst>
              </p:cNvPr>
              <p:cNvSpPr/>
              <p:nvPr/>
            </p:nvSpPr>
            <p:spPr>
              <a:xfrm>
                <a:off x="2205037" y="1624012"/>
                <a:ext cx="143160" cy="143160"/>
              </a:xfrm>
              <a:custGeom>
                <a:avLst/>
                <a:gdLst>
                  <a:gd name="connsiteX0" fmla="*/ 0 w 143160"/>
                  <a:gd name="connsiteY0" fmla="*/ 0 h 143160"/>
                  <a:gd name="connsiteX1" fmla="*/ 143161 w 143160"/>
                  <a:gd name="connsiteY1" fmla="*/ 0 h 143160"/>
                  <a:gd name="connsiteX2" fmla="*/ 143161 w 143160"/>
                  <a:gd name="connsiteY2" fmla="*/ 143161 h 143160"/>
                  <a:gd name="connsiteX3" fmla="*/ 0 w 143160"/>
                  <a:gd name="connsiteY3" fmla="*/ 143161 h 143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160" h="143160">
                    <a:moveTo>
                      <a:pt x="0" y="0"/>
                    </a:moveTo>
                    <a:lnTo>
                      <a:pt x="143161" y="0"/>
                    </a:lnTo>
                    <a:lnTo>
                      <a:pt x="143161" y="143161"/>
                    </a:lnTo>
                    <a:lnTo>
                      <a:pt x="0" y="143161"/>
                    </a:lnTo>
                    <a:close/>
                  </a:path>
                </a:pathLst>
              </a:custGeom>
              <a:solidFill>
                <a:srgbClr val="F250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Graphic 32">
                <a:extLst>
                  <a:ext uri="{FF2B5EF4-FFF2-40B4-BE49-F238E27FC236}">
                    <a16:creationId xmlns:a16="http://schemas.microsoft.com/office/drawing/2014/main" id="{931A58D1-A77F-49DC-894C-05E0B59DBC21}"/>
                  </a:ext>
                </a:extLst>
              </p:cNvPr>
              <p:cNvSpPr/>
              <p:nvPr/>
            </p:nvSpPr>
            <p:spPr>
              <a:xfrm>
                <a:off x="2363056" y="1624012"/>
                <a:ext cx="143160" cy="143160"/>
              </a:xfrm>
              <a:custGeom>
                <a:avLst/>
                <a:gdLst>
                  <a:gd name="connsiteX0" fmla="*/ 0 w 143160"/>
                  <a:gd name="connsiteY0" fmla="*/ 0 h 143160"/>
                  <a:gd name="connsiteX1" fmla="*/ 143161 w 143160"/>
                  <a:gd name="connsiteY1" fmla="*/ 0 h 143160"/>
                  <a:gd name="connsiteX2" fmla="*/ 143161 w 143160"/>
                  <a:gd name="connsiteY2" fmla="*/ 143161 h 143160"/>
                  <a:gd name="connsiteX3" fmla="*/ 0 w 143160"/>
                  <a:gd name="connsiteY3" fmla="*/ 143161 h 143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160" h="143160">
                    <a:moveTo>
                      <a:pt x="0" y="0"/>
                    </a:moveTo>
                    <a:lnTo>
                      <a:pt x="143161" y="0"/>
                    </a:lnTo>
                    <a:lnTo>
                      <a:pt x="143161" y="143161"/>
                    </a:lnTo>
                    <a:lnTo>
                      <a:pt x="0" y="143161"/>
                    </a:lnTo>
                    <a:close/>
                  </a:path>
                </a:pathLst>
              </a:custGeom>
              <a:solidFill>
                <a:srgbClr val="7FBA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Graphic 32">
                <a:extLst>
                  <a:ext uri="{FF2B5EF4-FFF2-40B4-BE49-F238E27FC236}">
                    <a16:creationId xmlns:a16="http://schemas.microsoft.com/office/drawing/2014/main" id="{4DD20C17-E183-485C-ACE3-CDC75FFC2FED}"/>
                  </a:ext>
                </a:extLst>
              </p:cNvPr>
              <p:cNvSpPr/>
              <p:nvPr/>
            </p:nvSpPr>
            <p:spPr>
              <a:xfrm>
                <a:off x="2205037" y="1782031"/>
                <a:ext cx="143160" cy="143160"/>
              </a:xfrm>
              <a:custGeom>
                <a:avLst/>
                <a:gdLst>
                  <a:gd name="connsiteX0" fmla="*/ 0 w 143160"/>
                  <a:gd name="connsiteY0" fmla="*/ 0 h 143160"/>
                  <a:gd name="connsiteX1" fmla="*/ 143161 w 143160"/>
                  <a:gd name="connsiteY1" fmla="*/ 0 h 143160"/>
                  <a:gd name="connsiteX2" fmla="*/ 143161 w 143160"/>
                  <a:gd name="connsiteY2" fmla="*/ 143161 h 143160"/>
                  <a:gd name="connsiteX3" fmla="*/ 0 w 143160"/>
                  <a:gd name="connsiteY3" fmla="*/ 143161 h 143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160" h="143160">
                    <a:moveTo>
                      <a:pt x="0" y="0"/>
                    </a:moveTo>
                    <a:lnTo>
                      <a:pt x="143161" y="0"/>
                    </a:lnTo>
                    <a:lnTo>
                      <a:pt x="143161" y="143161"/>
                    </a:lnTo>
                    <a:lnTo>
                      <a:pt x="0" y="143161"/>
                    </a:lnTo>
                    <a:close/>
                  </a:path>
                </a:pathLst>
              </a:custGeom>
              <a:solidFill>
                <a:srgbClr val="00A4E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Graphic 32">
                <a:extLst>
                  <a:ext uri="{FF2B5EF4-FFF2-40B4-BE49-F238E27FC236}">
                    <a16:creationId xmlns:a16="http://schemas.microsoft.com/office/drawing/2014/main" id="{31FC79E2-67C0-411D-B812-83BC7816622C}"/>
                  </a:ext>
                </a:extLst>
              </p:cNvPr>
              <p:cNvSpPr/>
              <p:nvPr/>
            </p:nvSpPr>
            <p:spPr>
              <a:xfrm>
                <a:off x="2363056" y="1782031"/>
                <a:ext cx="143160" cy="143160"/>
              </a:xfrm>
              <a:custGeom>
                <a:avLst/>
                <a:gdLst>
                  <a:gd name="connsiteX0" fmla="*/ 0 w 143160"/>
                  <a:gd name="connsiteY0" fmla="*/ 0 h 143160"/>
                  <a:gd name="connsiteX1" fmla="*/ 143161 w 143160"/>
                  <a:gd name="connsiteY1" fmla="*/ 0 h 143160"/>
                  <a:gd name="connsiteX2" fmla="*/ 143161 w 143160"/>
                  <a:gd name="connsiteY2" fmla="*/ 143161 h 143160"/>
                  <a:gd name="connsiteX3" fmla="*/ 0 w 143160"/>
                  <a:gd name="connsiteY3" fmla="*/ 143161 h 143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160" h="143160">
                    <a:moveTo>
                      <a:pt x="0" y="0"/>
                    </a:moveTo>
                    <a:lnTo>
                      <a:pt x="143161" y="0"/>
                    </a:lnTo>
                    <a:lnTo>
                      <a:pt x="143161" y="143161"/>
                    </a:lnTo>
                    <a:lnTo>
                      <a:pt x="0" y="143161"/>
                    </a:lnTo>
                    <a:close/>
                  </a:path>
                </a:pathLst>
              </a:custGeom>
              <a:solidFill>
                <a:srgbClr val="FFB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99F5E5E-5299-4C80-ACD1-444D4591378F}"/>
              </a:ext>
            </a:extLst>
          </p:cNvPr>
          <p:cNvGrpSpPr/>
          <p:nvPr/>
        </p:nvGrpSpPr>
        <p:grpSpPr>
          <a:xfrm>
            <a:off x="935095" y="1943860"/>
            <a:ext cx="9362123" cy="3390139"/>
            <a:chOff x="935095" y="1842260"/>
            <a:chExt cx="9362123" cy="3390139"/>
          </a:xfrm>
        </p:grpSpPr>
        <p:grpSp>
          <p:nvGrpSpPr>
            <p:cNvPr id="44" name="Graphic 32">
              <a:extLst>
                <a:ext uri="{FF2B5EF4-FFF2-40B4-BE49-F238E27FC236}">
                  <a16:creationId xmlns:a16="http://schemas.microsoft.com/office/drawing/2014/main" id="{1A8BF027-512B-42E1-A348-7BA442E7769B}"/>
                </a:ext>
              </a:extLst>
            </p:cNvPr>
            <p:cNvGrpSpPr/>
            <p:nvPr/>
          </p:nvGrpSpPr>
          <p:grpSpPr>
            <a:xfrm>
              <a:off x="8300858" y="1842260"/>
              <a:ext cx="1996360" cy="3025357"/>
              <a:chOff x="8299184" y="2607087"/>
              <a:chExt cx="1542479" cy="2337529"/>
            </a:xfrm>
            <a:solidFill>
              <a:srgbClr val="FFB900"/>
            </a:solidFill>
          </p:grpSpPr>
          <p:sp>
            <p:nvSpPr>
              <p:cNvPr id="45" name="Graphic 32">
                <a:extLst>
                  <a:ext uri="{FF2B5EF4-FFF2-40B4-BE49-F238E27FC236}">
                    <a16:creationId xmlns:a16="http://schemas.microsoft.com/office/drawing/2014/main" id="{0A1DB4A9-8B12-4CAB-881A-947190468BBF}"/>
                  </a:ext>
                </a:extLst>
              </p:cNvPr>
              <p:cNvSpPr/>
              <p:nvPr/>
            </p:nvSpPr>
            <p:spPr>
              <a:xfrm>
                <a:off x="8299184" y="2607182"/>
                <a:ext cx="659987" cy="1069086"/>
              </a:xfrm>
              <a:custGeom>
                <a:avLst/>
                <a:gdLst>
                  <a:gd name="connsiteX0" fmla="*/ 659797 w 659987"/>
                  <a:gd name="connsiteY0" fmla="*/ 1069086 h 1069086"/>
                  <a:gd name="connsiteX1" fmla="*/ 0 w 659987"/>
                  <a:gd name="connsiteY1" fmla="*/ 1069086 h 1069086"/>
                  <a:gd name="connsiteX2" fmla="*/ 0 w 659987"/>
                  <a:gd name="connsiteY2" fmla="*/ 987743 h 1069086"/>
                  <a:gd name="connsiteX3" fmla="*/ 52769 w 659987"/>
                  <a:gd name="connsiteY3" fmla="*/ 810006 h 1069086"/>
                  <a:gd name="connsiteX4" fmla="*/ 247079 w 659987"/>
                  <a:gd name="connsiteY4" fmla="*/ 611696 h 1069086"/>
                  <a:gd name="connsiteX5" fmla="*/ 382715 w 659987"/>
                  <a:gd name="connsiteY5" fmla="*/ 495491 h 1069086"/>
                  <a:gd name="connsiteX6" fmla="*/ 449390 w 659987"/>
                  <a:gd name="connsiteY6" fmla="*/ 404622 h 1069086"/>
                  <a:gd name="connsiteX7" fmla="*/ 471393 w 659987"/>
                  <a:gd name="connsiteY7" fmla="*/ 306800 h 1069086"/>
                  <a:gd name="connsiteX8" fmla="*/ 424911 w 659987"/>
                  <a:gd name="connsiteY8" fmla="*/ 183642 h 1069086"/>
                  <a:gd name="connsiteX9" fmla="*/ 299371 w 659987"/>
                  <a:gd name="connsiteY9" fmla="*/ 139636 h 1069086"/>
                  <a:gd name="connsiteX10" fmla="*/ 168307 w 659987"/>
                  <a:gd name="connsiteY10" fmla="*/ 169736 h 1069086"/>
                  <a:gd name="connsiteX11" fmla="*/ 40196 w 659987"/>
                  <a:gd name="connsiteY11" fmla="*/ 259937 h 1069086"/>
                  <a:gd name="connsiteX12" fmla="*/ 40196 w 659987"/>
                  <a:gd name="connsiteY12" fmla="*/ 96298 h 1069086"/>
                  <a:gd name="connsiteX13" fmla="*/ 173831 w 659987"/>
                  <a:gd name="connsiteY13" fmla="*/ 23527 h 1069086"/>
                  <a:gd name="connsiteX14" fmla="*/ 330232 w 659987"/>
                  <a:gd name="connsiteY14" fmla="*/ 0 h 1069086"/>
                  <a:gd name="connsiteX15" fmla="*/ 560642 w 659987"/>
                  <a:gd name="connsiteY15" fmla="*/ 75914 h 1069086"/>
                  <a:gd name="connsiteX16" fmla="*/ 643795 w 659987"/>
                  <a:gd name="connsiteY16" fmla="*/ 288988 h 1069086"/>
                  <a:gd name="connsiteX17" fmla="*/ 617030 w 659987"/>
                  <a:gd name="connsiteY17" fmla="*/ 434912 h 1069086"/>
                  <a:gd name="connsiteX18" fmla="*/ 534638 w 659987"/>
                  <a:gd name="connsiteY18" fmla="*/ 560737 h 1069086"/>
                  <a:gd name="connsiteX19" fmla="*/ 337566 w 659987"/>
                  <a:gd name="connsiteY19" fmla="*/ 730472 h 1069086"/>
                  <a:gd name="connsiteX20" fmla="*/ 220695 w 659987"/>
                  <a:gd name="connsiteY20" fmla="*/ 838295 h 1069086"/>
                  <a:gd name="connsiteX21" fmla="*/ 185928 w 659987"/>
                  <a:gd name="connsiteY21" fmla="*/ 919734 h 1069086"/>
                  <a:gd name="connsiteX22" fmla="*/ 185928 w 659987"/>
                  <a:gd name="connsiteY22" fmla="*/ 923354 h 1069086"/>
                  <a:gd name="connsiteX23" fmla="*/ 659988 w 659987"/>
                  <a:gd name="connsiteY23" fmla="*/ 923354 h 1069086"/>
                  <a:gd name="connsiteX24" fmla="*/ 659988 w 659987"/>
                  <a:gd name="connsiteY24" fmla="*/ 1069086 h 1069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59987" h="1069086">
                    <a:moveTo>
                      <a:pt x="659797" y="1069086"/>
                    </a:moveTo>
                    <a:lnTo>
                      <a:pt x="0" y="1069086"/>
                    </a:lnTo>
                    <a:lnTo>
                      <a:pt x="0" y="987743"/>
                    </a:lnTo>
                    <a:cubicBezTo>
                      <a:pt x="0" y="926211"/>
                      <a:pt x="17622" y="866966"/>
                      <a:pt x="52769" y="810006"/>
                    </a:cubicBezTo>
                    <a:cubicBezTo>
                      <a:pt x="87916" y="753047"/>
                      <a:pt x="152686" y="686943"/>
                      <a:pt x="247079" y="611696"/>
                    </a:cubicBezTo>
                    <a:cubicBezTo>
                      <a:pt x="307658" y="563785"/>
                      <a:pt x="352902" y="525113"/>
                      <a:pt x="382715" y="495491"/>
                    </a:cubicBezTo>
                    <a:cubicBezTo>
                      <a:pt x="412528" y="465963"/>
                      <a:pt x="434721" y="435674"/>
                      <a:pt x="449390" y="404622"/>
                    </a:cubicBezTo>
                    <a:cubicBezTo>
                      <a:pt x="464058" y="373571"/>
                      <a:pt x="471393" y="340995"/>
                      <a:pt x="471393" y="306800"/>
                    </a:cubicBezTo>
                    <a:cubicBezTo>
                      <a:pt x="471393" y="254032"/>
                      <a:pt x="455867" y="212979"/>
                      <a:pt x="424911" y="183642"/>
                    </a:cubicBezTo>
                    <a:cubicBezTo>
                      <a:pt x="393954" y="154305"/>
                      <a:pt x="352044" y="139636"/>
                      <a:pt x="299371" y="139636"/>
                    </a:cubicBezTo>
                    <a:cubicBezTo>
                      <a:pt x="256413" y="139636"/>
                      <a:pt x="212693" y="149638"/>
                      <a:pt x="168307" y="169736"/>
                    </a:cubicBezTo>
                    <a:cubicBezTo>
                      <a:pt x="123920" y="189738"/>
                      <a:pt x="81153" y="219837"/>
                      <a:pt x="40196" y="259937"/>
                    </a:cubicBezTo>
                    <a:lnTo>
                      <a:pt x="40196" y="96298"/>
                    </a:lnTo>
                    <a:cubicBezTo>
                      <a:pt x="83630" y="63436"/>
                      <a:pt x="128207" y="39148"/>
                      <a:pt x="173831" y="23527"/>
                    </a:cubicBezTo>
                    <a:cubicBezTo>
                      <a:pt x="219456" y="7810"/>
                      <a:pt x="271653" y="0"/>
                      <a:pt x="330232" y="0"/>
                    </a:cubicBezTo>
                    <a:cubicBezTo>
                      <a:pt x="428340" y="0"/>
                      <a:pt x="505206" y="25336"/>
                      <a:pt x="560642" y="75914"/>
                    </a:cubicBezTo>
                    <a:cubicBezTo>
                      <a:pt x="616078" y="126492"/>
                      <a:pt x="643795" y="197548"/>
                      <a:pt x="643795" y="288988"/>
                    </a:cubicBezTo>
                    <a:cubicBezTo>
                      <a:pt x="643795" y="342329"/>
                      <a:pt x="634842" y="390906"/>
                      <a:pt x="617030" y="434912"/>
                    </a:cubicBezTo>
                    <a:cubicBezTo>
                      <a:pt x="599218" y="478917"/>
                      <a:pt x="571691" y="520827"/>
                      <a:pt x="534638" y="560737"/>
                    </a:cubicBezTo>
                    <a:cubicBezTo>
                      <a:pt x="497491" y="600551"/>
                      <a:pt x="431864" y="657130"/>
                      <a:pt x="337566" y="730472"/>
                    </a:cubicBezTo>
                    <a:cubicBezTo>
                      <a:pt x="282893" y="773049"/>
                      <a:pt x="243936" y="808958"/>
                      <a:pt x="220695" y="838295"/>
                    </a:cubicBezTo>
                    <a:cubicBezTo>
                      <a:pt x="197454" y="867632"/>
                      <a:pt x="185928" y="894779"/>
                      <a:pt x="185928" y="919734"/>
                    </a:cubicBezTo>
                    <a:lnTo>
                      <a:pt x="185928" y="923354"/>
                    </a:lnTo>
                    <a:lnTo>
                      <a:pt x="659988" y="923354"/>
                    </a:lnTo>
                    <a:lnTo>
                      <a:pt x="659988" y="1069086"/>
                    </a:lnTo>
                    <a:close/>
                  </a:path>
                </a:pathLst>
              </a:custGeom>
              <a:solidFill>
                <a:srgbClr val="FFB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Graphic 32">
                <a:extLst>
                  <a:ext uri="{FF2B5EF4-FFF2-40B4-BE49-F238E27FC236}">
                    <a16:creationId xmlns:a16="http://schemas.microsoft.com/office/drawing/2014/main" id="{BEFBEF38-10F8-4188-8150-BBE7EE3C8E63}"/>
                  </a:ext>
                </a:extLst>
              </p:cNvPr>
              <p:cNvSpPr/>
              <p:nvPr/>
            </p:nvSpPr>
            <p:spPr>
              <a:xfrm>
                <a:off x="9118240" y="2607087"/>
                <a:ext cx="723423" cy="1087373"/>
              </a:xfrm>
              <a:custGeom>
                <a:avLst/>
                <a:gdLst>
                  <a:gd name="connsiteX0" fmla="*/ 723423 w 723423"/>
                  <a:gd name="connsiteY0" fmla="*/ 537496 h 1087373"/>
                  <a:gd name="connsiteX1" fmla="*/ 626650 w 723423"/>
                  <a:gd name="connsiteY1" fmla="*/ 944404 h 1087373"/>
                  <a:gd name="connsiteX2" fmla="*/ 352520 w 723423"/>
                  <a:gd name="connsiteY2" fmla="*/ 1087374 h 1087373"/>
                  <a:gd name="connsiteX3" fmla="*/ 90868 w 723423"/>
                  <a:gd name="connsiteY3" fmla="*/ 952119 h 1087373"/>
                  <a:gd name="connsiteX4" fmla="*/ 0 w 723423"/>
                  <a:gd name="connsiteY4" fmla="*/ 563118 h 1087373"/>
                  <a:gd name="connsiteX5" fmla="*/ 96012 w 723423"/>
                  <a:gd name="connsiteY5" fmla="*/ 143351 h 1087373"/>
                  <a:gd name="connsiteX6" fmla="*/ 375285 w 723423"/>
                  <a:gd name="connsiteY6" fmla="*/ 0 h 1087373"/>
                  <a:gd name="connsiteX7" fmla="*/ 723423 w 723423"/>
                  <a:gd name="connsiteY7" fmla="*/ 537496 h 1087373"/>
                  <a:gd name="connsiteX8" fmla="*/ 550354 w 723423"/>
                  <a:gd name="connsiteY8" fmla="*/ 549021 h 1087373"/>
                  <a:gd name="connsiteX9" fmla="*/ 506063 w 723423"/>
                  <a:gd name="connsiteY9" fmla="*/ 237935 h 1087373"/>
                  <a:gd name="connsiteX10" fmla="*/ 367951 w 723423"/>
                  <a:gd name="connsiteY10" fmla="*/ 137446 h 1087373"/>
                  <a:gd name="connsiteX11" fmla="*/ 172307 w 723423"/>
                  <a:gd name="connsiteY11" fmla="*/ 558641 h 1087373"/>
                  <a:gd name="connsiteX12" fmla="*/ 220980 w 723423"/>
                  <a:gd name="connsiteY12" fmla="*/ 850678 h 1087373"/>
                  <a:gd name="connsiteX13" fmla="*/ 364236 w 723423"/>
                  <a:gd name="connsiteY13" fmla="*/ 948976 h 1087373"/>
                  <a:gd name="connsiteX14" fmla="*/ 502729 w 723423"/>
                  <a:gd name="connsiteY14" fmla="*/ 846963 h 1087373"/>
                  <a:gd name="connsiteX15" fmla="*/ 548926 w 723423"/>
                  <a:gd name="connsiteY15" fmla="*/ 549021 h 1087373"/>
                  <a:gd name="connsiteX16" fmla="*/ 550354 w 723423"/>
                  <a:gd name="connsiteY16" fmla="*/ 549021 h 108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23423" h="1087373">
                    <a:moveTo>
                      <a:pt x="723423" y="537496"/>
                    </a:moveTo>
                    <a:cubicBezTo>
                      <a:pt x="723423" y="713423"/>
                      <a:pt x="691134" y="849059"/>
                      <a:pt x="626650" y="944404"/>
                    </a:cubicBezTo>
                    <a:cubicBezTo>
                      <a:pt x="562165" y="1039749"/>
                      <a:pt x="470821" y="1087374"/>
                      <a:pt x="352520" y="1087374"/>
                    </a:cubicBezTo>
                    <a:cubicBezTo>
                      <a:pt x="238696" y="1087374"/>
                      <a:pt x="151447" y="1042321"/>
                      <a:pt x="90868" y="952119"/>
                    </a:cubicBezTo>
                    <a:cubicBezTo>
                      <a:pt x="30289" y="861917"/>
                      <a:pt x="0" y="732282"/>
                      <a:pt x="0" y="563118"/>
                    </a:cubicBezTo>
                    <a:cubicBezTo>
                      <a:pt x="0" y="378809"/>
                      <a:pt x="32004" y="238887"/>
                      <a:pt x="96012" y="143351"/>
                    </a:cubicBezTo>
                    <a:cubicBezTo>
                      <a:pt x="160020" y="47816"/>
                      <a:pt x="253079" y="0"/>
                      <a:pt x="375285" y="0"/>
                    </a:cubicBezTo>
                    <a:cubicBezTo>
                      <a:pt x="607409" y="95"/>
                      <a:pt x="723423" y="179261"/>
                      <a:pt x="723423" y="537496"/>
                    </a:cubicBezTo>
                    <a:close/>
                    <a:moveTo>
                      <a:pt x="550354" y="549021"/>
                    </a:moveTo>
                    <a:cubicBezTo>
                      <a:pt x="550354" y="408623"/>
                      <a:pt x="535591" y="304895"/>
                      <a:pt x="506063" y="237935"/>
                    </a:cubicBezTo>
                    <a:cubicBezTo>
                      <a:pt x="476535" y="170879"/>
                      <a:pt x="430435" y="137446"/>
                      <a:pt x="367951" y="137446"/>
                    </a:cubicBezTo>
                    <a:cubicBezTo>
                      <a:pt x="237554" y="137446"/>
                      <a:pt x="172307" y="277844"/>
                      <a:pt x="172307" y="558641"/>
                    </a:cubicBezTo>
                    <a:cubicBezTo>
                      <a:pt x="172307" y="687800"/>
                      <a:pt x="188500" y="785146"/>
                      <a:pt x="220980" y="850678"/>
                    </a:cubicBezTo>
                    <a:cubicBezTo>
                      <a:pt x="253460" y="916210"/>
                      <a:pt x="301180" y="948976"/>
                      <a:pt x="364236" y="948976"/>
                    </a:cubicBezTo>
                    <a:cubicBezTo>
                      <a:pt x="425767" y="948976"/>
                      <a:pt x="471964" y="914972"/>
                      <a:pt x="502729" y="846963"/>
                    </a:cubicBezTo>
                    <a:cubicBezTo>
                      <a:pt x="533495" y="778955"/>
                      <a:pt x="548926" y="679704"/>
                      <a:pt x="548926" y="549021"/>
                    </a:cubicBezTo>
                    <a:lnTo>
                      <a:pt x="550354" y="549021"/>
                    </a:lnTo>
                    <a:close/>
                  </a:path>
                </a:pathLst>
              </a:custGeom>
              <a:solidFill>
                <a:srgbClr val="FFB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" name="Graphic 32">
                <a:extLst>
                  <a:ext uri="{FF2B5EF4-FFF2-40B4-BE49-F238E27FC236}">
                    <a16:creationId xmlns:a16="http://schemas.microsoft.com/office/drawing/2014/main" id="{C16CD092-FC7D-412A-8283-E4E3880DA02C}"/>
                  </a:ext>
                </a:extLst>
              </p:cNvPr>
              <p:cNvSpPr/>
              <p:nvPr/>
            </p:nvSpPr>
            <p:spPr>
              <a:xfrm>
                <a:off x="8299184" y="3875531"/>
                <a:ext cx="659987" cy="1069085"/>
              </a:xfrm>
              <a:custGeom>
                <a:avLst/>
                <a:gdLst>
                  <a:gd name="connsiteX0" fmla="*/ 659797 w 659987"/>
                  <a:gd name="connsiteY0" fmla="*/ 1069086 h 1069085"/>
                  <a:gd name="connsiteX1" fmla="*/ 0 w 659987"/>
                  <a:gd name="connsiteY1" fmla="*/ 1069086 h 1069085"/>
                  <a:gd name="connsiteX2" fmla="*/ 0 w 659987"/>
                  <a:gd name="connsiteY2" fmla="*/ 987742 h 1069085"/>
                  <a:gd name="connsiteX3" fmla="*/ 52769 w 659987"/>
                  <a:gd name="connsiteY3" fmla="*/ 810006 h 1069085"/>
                  <a:gd name="connsiteX4" fmla="*/ 247079 w 659987"/>
                  <a:gd name="connsiteY4" fmla="*/ 611696 h 1069085"/>
                  <a:gd name="connsiteX5" fmla="*/ 382715 w 659987"/>
                  <a:gd name="connsiteY5" fmla="*/ 495490 h 1069085"/>
                  <a:gd name="connsiteX6" fmla="*/ 449390 w 659987"/>
                  <a:gd name="connsiteY6" fmla="*/ 404622 h 1069085"/>
                  <a:gd name="connsiteX7" fmla="*/ 471393 w 659987"/>
                  <a:gd name="connsiteY7" fmla="*/ 306800 h 1069085"/>
                  <a:gd name="connsiteX8" fmla="*/ 424911 w 659987"/>
                  <a:gd name="connsiteY8" fmla="*/ 183642 h 1069085"/>
                  <a:gd name="connsiteX9" fmla="*/ 299371 w 659987"/>
                  <a:gd name="connsiteY9" fmla="*/ 139636 h 1069085"/>
                  <a:gd name="connsiteX10" fmla="*/ 168307 w 659987"/>
                  <a:gd name="connsiteY10" fmla="*/ 169735 h 1069085"/>
                  <a:gd name="connsiteX11" fmla="*/ 40196 w 659987"/>
                  <a:gd name="connsiteY11" fmla="*/ 259937 h 1069085"/>
                  <a:gd name="connsiteX12" fmla="*/ 40196 w 659987"/>
                  <a:gd name="connsiteY12" fmla="*/ 96298 h 1069085"/>
                  <a:gd name="connsiteX13" fmla="*/ 173831 w 659987"/>
                  <a:gd name="connsiteY13" fmla="*/ 23527 h 1069085"/>
                  <a:gd name="connsiteX14" fmla="*/ 330232 w 659987"/>
                  <a:gd name="connsiteY14" fmla="*/ 0 h 1069085"/>
                  <a:gd name="connsiteX15" fmla="*/ 560642 w 659987"/>
                  <a:gd name="connsiteY15" fmla="*/ 75914 h 1069085"/>
                  <a:gd name="connsiteX16" fmla="*/ 643795 w 659987"/>
                  <a:gd name="connsiteY16" fmla="*/ 288988 h 1069085"/>
                  <a:gd name="connsiteX17" fmla="*/ 617030 w 659987"/>
                  <a:gd name="connsiteY17" fmla="*/ 434912 h 1069085"/>
                  <a:gd name="connsiteX18" fmla="*/ 534638 w 659987"/>
                  <a:gd name="connsiteY18" fmla="*/ 560737 h 1069085"/>
                  <a:gd name="connsiteX19" fmla="*/ 337566 w 659987"/>
                  <a:gd name="connsiteY19" fmla="*/ 730472 h 1069085"/>
                  <a:gd name="connsiteX20" fmla="*/ 220695 w 659987"/>
                  <a:gd name="connsiteY20" fmla="*/ 838295 h 1069085"/>
                  <a:gd name="connsiteX21" fmla="*/ 185928 w 659987"/>
                  <a:gd name="connsiteY21" fmla="*/ 919734 h 1069085"/>
                  <a:gd name="connsiteX22" fmla="*/ 185928 w 659987"/>
                  <a:gd name="connsiteY22" fmla="*/ 923354 h 1069085"/>
                  <a:gd name="connsiteX23" fmla="*/ 659988 w 659987"/>
                  <a:gd name="connsiteY23" fmla="*/ 923354 h 1069085"/>
                  <a:gd name="connsiteX24" fmla="*/ 659988 w 659987"/>
                  <a:gd name="connsiteY24" fmla="*/ 1069086 h 1069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59987" h="1069085">
                    <a:moveTo>
                      <a:pt x="659797" y="1069086"/>
                    </a:moveTo>
                    <a:lnTo>
                      <a:pt x="0" y="1069086"/>
                    </a:lnTo>
                    <a:lnTo>
                      <a:pt x="0" y="987742"/>
                    </a:lnTo>
                    <a:cubicBezTo>
                      <a:pt x="0" y="926211"/>
                      <a:pt x="17622" y="866965"/>
                      <a:pt x="52769" y="810006"/>
                    </a:cubicBezTo>
                    <a:cubicBezTo>
                      <a:pt x="87916" y="753047"/>
                      <a:pt x="152686" y="686943"/>
                      <a:pt x="247079" y="611696"/>
                    </a:cubicBezTo>
                    <a:cubicBezTo>
                      <a:pt x="307658" y="563785"/>
                      <a:pt x="352902" y="525113"/>
                      <a:pt x="382715" y="495490"/>
                    </a:cubicBezTo>
                    <a:cubicBezTo>
                      <a:pt x="412528" y="465963"/>
                      <a:pt x="434721" y="435673"/>
                      <a:pt x="449390" y="404622"/>
                    </a:cubicBezTo>
                    <a:cubicBezTo>
                      <a:pt x="464058" y="373571"/>
                      <a:pt x="471393" y="340995"/>
                      <a:pt x="471393" y="306800"/>
                    </a:cubicBezTo>
                    <a:cubicBezTo>
                      <a:pt x="471393" y="254032"/>
                      <a:pt x="455867" y="212979"/>
                      <a:pt x="424911" y="183642"/>
                    </a:cubicBezTo>
                    <a:cubicBezTo>
                      <a:pt x="393954" y="154305"/>
                      <a:pt x="352044" y="139636"/>
                      <a:pt x="299371" y="139636"/>
                    </a:cubicBezTo>
                    <a:cubicBezTo>
                      <a:pt x="256413" y="139636"/>
                      <a:pt x="212693" y="149638"/>
                      <a:pt x="168307" y="169735"/>
                    </a:cubicBezTo>
                    <a:cubicBezTo>
                      <a:pt x="123920" y="189738"/>
                      <a:pt x="81153" y="219837"/>
                      <a:pt x="40196" y="259937"/>
                    </a:cubicBezTo>
                    <a:lnTo>
                      <a:pt x="40196" y="96298"/>
                    </a:lnTo>
                    <a:cubicBezTo>
                      <a:pt x="83630" y="63436"/>
                      <a:pt x="128207" y="39148"/>
                      <a:pt x="173831" y="23527"/>
                    </a:cubicBezTo>
                    <a:cubicBezTo>
                      <a:pt x="219456" y="7810"/>
                      <a:pt x="271653" y="0"/>
                      <a:pt x="330232" y="0"/>
                    </a:cubicBezTo>
                    <a:cubicBezTo>
                      <a:pt x="428340" y="0"/>
                      <a:pt x="505206" y="25336"/>
                      <a:pt x="560642" y="75914"/>
                    </a:cubicBezTo>
                    <a:cubicBezTo>
                      <a:pt x="616078" y="126492"/>
                      <a:pt x="643795" y="197548"/>
                      <a:pt x="643795" y="288988"/>
                    </a:cubicBezTo>
                    <a:cubicBezTo>
                      <a:pt x="643795" y="342329"/>
                      <a:pt x="634842" y="390906"/>
                      <a:pt x="617030" y="434912"/>
                    </a:cubicBezTo>
                    <a:cubicBezTo>
                      <a:pt x="599218" y="478917"/>
                      <a:pt x="571691" y="520827"/>
                      <a:pt x="534638" y="560737"/>
                    </a:cubicBezTo>
                    <a:cubicBezTo>
                      <a:pt x="497491" y="600551"/>
                      <a:pt x="431864" y="657130"/>
                      <a:pt x="337566" y="730472"/>
                    </a:cubicBezTo>
                    <a:cubicBezTo>
                      <a:pt x="282893" y="773049"/>
                      <a:pt x="243936" y="808958"/>
                      <a:pt x="220695" y="838295"/>
                    </a:cubicBezTo>
                    <a:cubicBezTo>
                      <a:pt x="197454" y="867632"/>
                      <a:pt x="185928" y="894779"/>
                      <a:pt x="185928" y="919734"/>
                    </a:cubicBezTo>
                    <a:lnTo>
                      <a:pt x="185928" y="923354"/>
                    </a:lnTo>
                    <a:lnTo>
                      <a:pt x="659988" y="923354"/>
                    </a:lnTo>
                    <a:lnTo>
                      <a:pt x="659988" y="1069086"/>
                    </a:lnTo>
                    <a:close/>
                  </a:path>
                </a:pathLst>
              </a:custGeom>
              <a:solidFill>
                <a:srgbClr val="FFB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" name="Graphic 32">
                <a:extLst>
                  <a:ext uri="{FF2B5EF4-FFF2-40B4-BE49-F238E27FC236}">
                    <a16:creationId xmlns:a16="http://schemas.microsoft.com/office/drawing/2014/main" id="{56322917-47F8-4D88-8C4D-472D5ECA4380}"/>
                  </a:ext>
                </a:extLst>
              </p:cNvPr>
              <p:cNvSpPr/>
              <p:nvPr/>
            </p:nvSpPr>
            <p:spPr>
              <a:xfrm>
                <a:off x="9120717" y="3869435"/>
                <a:ext cx="391191" cy="1075181"/>
              </a:xfrm>
              <a:custGeom>
                <a:avLst/>
                <a:gdLst>
                  <a:gd name="connsiteX0" fmla="*/ 221075 w 391191"/>
                  <a:gd name="connsiteY0" fmla="*/ 1075182 h 1075181"/>
                  <a:gd name="connsiteX1" fmla="*/ 229171 w 391191"/>
                  <a:gd name="connsiteY1" fmla="*/ 1075182 h 1075181"/>
                  <a:gd name="connsiteX2" fmla="*/ 391192 w 391191"/>
                  <a:gd name="connsiteY2" fmla="*/ 913924 h 1075181"/>
                  <a:gd name="connsiteX3" fmla="*/ 391192 w 391191"/>
                  <a:gd name="connsiteY3" fmla="*/ 0 h 1075181"/>
                  <a:gd name="connsiteX4" fmla="*/ 319278 w 391191"/>
                  <a:gd name="connsiteY4" fmla="*/ 0 h 1075181"/>
                  <a:gd name="connsiteX5" fmla="*/ 173546 w 391191"/>
                  <a:gd name="connsiteY5" fmla="*/ 89059 h 1075181"/>
                  <a:gd name="connsiteX6" fmla="*/ 0 w 391191"/>
                  <a:gd name="connsiteY6" fmla="*/ 159734 h 1075181"/>
                  <a:gd name="connsiteX7" fmla="*/ 0 w 391191"/>
                  <a:gd name="connsiteY7" fmla="*/ 304895 h 1075181"/>
                  <a:gd name="connsiteX8" fmla="*/ 221075 w 391191"/>
                  <a:gd name="connsiteY8" fmla="*/ 208121 h 1075181"/>
                  <a:gd name="connsiteX9" fmla="*/ 221075 w 391191"/>
                  <a:gd name="connsiteY9" fmla="*/ 1075182 h 1075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1191" h="1075181">
                    <a:moveTo>
                      <a:pt x="221075" y="1075182"/>
                    </a:moveTo>
                    <a:lnTo>
                      <a:pt x="229171" y="1075182"/>
                    </a:lnTo>
                    <a:lnTo>
                      <a:pt x="391192" y="913924"/>
                    </a:lnTo>
                    <a:lnTo>
                      <a:pt x="391192" y="0"/>
                    </a:lnTo>
                    <a:lnTo>
                      <a:pt x="319278" y="0"/>
                    </a:lnTo>
                    <a:cubicBezTo>
                      <a:pt x="271272" y="34195"/>
                      <a:pt x="222695" y="63913"/>
                      <a:pt x="173546" y="89059"/>
                    </a:cubicBezTo>
                    <a:cubicBezTo>
                      <a:pt x="124396" y="114205"/>
                      <a:pt x="66485" y="137827"/>
                      <a:pt x="0" y="159734"/>
                    </a:cubicBezTo>
                    <a:lnTo>
                      <a:pt x="0" y="304895"/>
                    </a:lnTo>
                    <a:cubicBezTo>
                      <a:pt x="89154" y="281940"/>
                      <a:pt x="162878" y="249650"/>
                      <a:pt x="221075" y="208121"/>
                    </a:cubicBezTo>
                    <a:lnTo>
                      <a:pt x="221075" y="1075182"/>
                    </a:lnTo>
                    <a:close/>
                  </a:path>
                </a:pathLst>
              </a:custGeom>
              <a:solidFill>
                <a:srgbClr val="FFB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9" name="Graphic 32">
              <a:extLst>
                <a:ext uri="{FF2B5EF4-FFF2-40B4-BE49-F238E27FC236}">
                  <a16:creationId xmlns:a16="http://schemas.microsoft.com/office/drawing/2014/main" id="{B359D854-B626-4763-8684-2DC5C9EAE5B6}"/>
                </a:ext>
              </a:extLst>
            </p:cNvPr>
            <p:cNvSpPr/>
            <p:nvPr/>
          </p:nvSpPr>
          <p:spPr>
            <a:xfrm>
              <a:off x="9294356" y="4353429"/>
              <a:ext cx="883038" cy="878970"/>
            </a:xfrm>
            <a:custGeom>
              <a:avLst/>
              <a:gdLst>
                <a:gd name="connsiteX0" fmla="*/ 682276 w 682275"/>
                <a:gd name="connsiteY0" fmla="*/ 0 h 679132"/>
                <a:gd name="connsiteX1" fmla="*/ 0 w 682275"/>
                <a:gd name="connsiteY1" fmla="*/ 679132 h 67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275" h="679132">
                  <a:moveTo>
                    <a:pt x="682276" y="0"/>
                  </a:moveTo>
                  <a:lnTo>
                    <a:pt x="0" y="679132"/>
                  </a:lnTo>
                </a:path>
              </a:pathLst>
            </a:custGeom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0" name="Graphic 32">
              <a:extLst>
                <a:ext uri="{FF2B5EF4-FFF2-40B4-BE49-F238E27FC236}">
                  <a16:creationId xmlns:a16="http://schemas.microsoft.com/office/drawing/2014/main" id="{BC481DFF-D66E-46A2-936A-19BBB80DC719}"/>
                </a:ext>
              </a:extLst>
            </p:cNvPr>
            <p:cNvGrpSpPr/>
            <p:nvPr/>
          </p:nvGrpSpPr>
          <p:grpSpPr>
            <a:xfrm>
              <a:off x="7150877" y="4666184"/>
              <a:ext cx="457113" cy="225845"/>
              <a:chOff x="7410650" y="4788978"/>
              <a:chExt cx="353186" cy="174498"/>
            </a:xfrm>
            <a:solidFill>
              <a:srgbClr val="FFB900"/>
            </a:solidFill>
          </p:grpSpPr>
          <p:sp>
            <p:nvSpPr>
              <p:cNvPr id="51" name="Graphic 32">
                <a:extLst>
                  <a:ext uri="{FF2B5EF4-FFF2-40B4-BE49-F238E27FC236}">
                    <a16:creationId xmlns:a16="http://schemas.microsoft.com/office/drawing/2014/main" id="{3DDDE8F7-9EC1-40C5-95FA-A5EA5B9702B3}"/>
                  </a:ext>
                </a:extLst>
              </p:cNvPr>
              <p:cNvSpPr/>
              <p:nvPr/>
            </p:nvSpPr>
            <p:spPr>
              <a:xfrm>
                <a:off x="7410650" y="4788978"/>
                <a:ext cx="181737" cy="174498"/>
              </a:xfrm>
              <a:custGeom>
                <a:avLst/>
                <a:gdLst>
                  <a:gd name="connsiteX0" fmla="*/ 181737 w 181737"/>
                  <a:gd name="connsiteY0" fmla="*/ 0 h 174498"/>
                  <a:gd name="connsiteX1" fmla="*/ 87249 w 181737"/>
                  <a:gd name="connsiteY1" fmla="*/ 0 h 174498"/>
                  <a:gd name="connsiteX2" fmla="*/ 0 w 181737"/>
                  <a:gd name="connsiteY2" fmla="*/ 87249 h 174498"/>
                  <a:gd name="connsiteX3" fmla="*/ 87249 w 181737"/>
                  <a:gd name="connsiteY3" fmla="*/ 174498 h 174498"/>
                  <a:gd name="connsiteX4" fmla="*/ 181737 w 181737"/>
                  <a:gd name="connsiteY4" fmla="*/ 174498 h 174498"/>
                  <a:gd name="connsiteX5" fmla="*/ 94488 w 181737"/>
                  <a:gd name="connsiteY5" fmla="*/ 87249 h 174498"/>
                  <a:gd name="connsiteX6" fmla="*/ 181737 w 181737"/>
                  <a:gd name="connsiteY6" fmla="*/ 0 h 17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737" h="174498">
                    <a:moveTo>
                      <a:pt x="181737" y="0"/>
                    </a:moveTo>
                    <a:lnTo>
                      <a:pt x="87249" y="0"/>
                    </a:lnTo>
                    <a:lnTo>
                      <a:pt x="0" y="87249"/>
                    </a:lnTo>
                    <a:lnTo>
                      <a:pt x="87249" y="174498"/>
                    </a:lnTo>
                    <a:lnTo>
                      <a:pt x="181737" y="174498"/>
                    </a:lnTo>
                    <a:lnTo>
                      <a:pt x="94488" y="87249"/>
                    </a:lnTo>
                    <a:lnTo>
                      <a:pt x="181737" y="0"/>
                    </a:lnTo>
                    <a:close/>
                  </a:path>
                </a:pathLst>
              </a:custGeom>
              <a:solidFill>
                <a:srgbClr val="FFB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Graphic 32">
                <a:extLst>
                  <a:ext uri="{FF2B5EF4-FFF2-40B4-BE49-F238E27FC236}">
                    <a16:creationId xmlns:a16="http://schemas.microsoft.com/office/drawing/2014/main" id="{0D9A6499-47C4-452A-A371-1FFE397CAD0B}"/>
                  </a:ext>
                </a:extLst>
              </p:cNvPr>
              <p:cNvSpPr/>
              <p:nvPr/>
            </p:nvSpPr>
            <p:spPr>
              <a:xfrm>
                <a:off x="7582099" y="4788978"/>
                <a:ext cx="181737" cy="174498"/>
              </a:xfrm>
              <a:custGeom>
                <a:avLst/>
                <a:gdLst>
                  <a:gd name="connsiteX0" fmla="*/ 181737 w 181737"/>
                  <a:gd name="connsiteY0" fmla="*/ 0 h 174498"/>
                  <a:gd name="connsiteX1" fmla="*/ 87249 w 181737"/>
                  <a:gd name="connsiteY1" fmla="*/ 0 h 174498"/>
                  <a:gd name="connsiteX2" fmla="*/ 0 w 181737"/>
                  <a:gd name="connsiteY2" fmla="*/ 87249 h 174498"/>
                  <a:gd name="connsiteX3" fmla="*/ 87249 w 181737"/>
                  <a:gd name="connsiteY3" fmla="*/ 174498 h 174498"/>
                  <a:gd name="connsiteX4" fmla="*/ 181737 w 181737"/>
                  <a:gd name="connsiteY4" fmla="*/ 174498 h 174498"/>
                  <a:gd name="connsiteX5" fmla="*/ 94488 w 181737"/>
                  <a:gd name="connsiteY5" fmla="*/ 87249 h 174498"/>
                  <a:gd name="connsiteX6" fmla="*/ 181737 w 181737"/>
                  <a:gd name="connsiteY6" fmla="*/ 0 h 17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737" h="174498">
                    <a:moveTo>
                      <a:pt x="181737" y="0"/>
                    </a:moveTo>
                    <a:lnTo>
                      <a:pt x="87249" y="0"/>
                    </a:lnTo>
                    <a:lnTo>
                      <a:pt x="0" y="87249"/>
                    </a:lnTo>
                    <a:lnTo>
                      <a:pt x="87249" y="174498"/>
                    </a:lnTo>
                    <a:lnTo>
                      <a:pt x="181737" y="174498"/>
                    </a:lnTo>
                    <a:lnTo>
                      <a:pt x="94488" y="87249"/>
                    </a:lnTo>
                    <a:lnTo>
                      <a:pt x="181737" y="0"/>
                    </a:lnTo>
                    <a:close/>
                  </a:path>
                </a:pathLst>
              </a:custGeom>
              <a:solidFill>
                <a:srgbClr val="FFB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D87ABA8-E3B6-4973-95F2-1AD663C781BB}"/>
                </a:ext>
              </a:extLst>
            </p:cNvPr>
            <p:cNvSpPr txBox="1"/>
            <p:nvPr/>
          </p:nvSpPr>
          <p:spPr>
            <a:xfrm>
              <a:off x="935095" y="2233363"/>
              <a:ext cx="6667944" cy="14478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367" rtl="0" eaLnBrk="1" fontAlgn="auto" latinLnBrk="0" hangingPunct="1">
                <a:lnSpc>
                  <a:spcPct val="8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5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MSUS Sustainable Buildings Hackathon </a:t>
              </a:r>
              <a:endParaRPr kumimoji="0" lang="en-US" sz="5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718AC4F-578D-4EE5-9592-20F476130C1C}"/>
                </a:ext>
              </a:extLst>
            </p:cNvPr>
            <p:cNvSpPr txBox="1"/>
            <p:nvPr/>
          </p:nvSpPr>
          <p:spPr>
            <a:xfrm>
              <a:off x="1906543" y="3821199"/>
              <a:ext cx="5696496" cy="2485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367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900" b="0" i="0" u="none" strike="noStrike" kern="1200" cap="none" spc="0" normalizeH="0" baseline="0" noProof="0">
                  <a:ln>
                    <a:noFill/>
                  </a:ln>
                  <a:solidFill>
                    <a:srgbClr val="505050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Help shape the future of smart building technology</a:t>
              </a: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63805B-7DA0-451F-AB19-FBFF53665DBB}"/>
                </a:ext>
              </a:extLst>
            </p:cNvPr>
            <p:cNvSpPr txBox="1"/>
            <p:nvPr/>
          </p:nvSpPr>
          <p:spPr>
            <a:xfrm>
              <a:off x="4752428" y="4594440"/>
              <a:ext cx="207935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highlight>
                    <a:srgbClr val="FFFF00"/>
                  </a:highlight>
                  <a:uLnTx/>
                  <a:uFillTx/>
                  <a:latin typeface="Segoe UI Semibold"/>
                  <a:ea typeface="+mn-ea"/>
                  <a:cs typeface="+mn-cs"/>
                </a:rPr>
                <a:t>[Date of Event]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A9B7F7-95F5-417B-B409-D5AFA7CAF5AB}"/>
              </a:ext>
            </a:extLst>
          </p:cNvPr>
          <p:cNvSpPr txBox="1"/>
          <p:nvPr/>
        </p:nvSpPr>
        <p:spPr>
          <a:xfrm>
            <a:off x="981940" y="5700076"/>
            <a:ext cx="3953400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highlight>
                  <a:srgbClr val="FFFF00"/>
                </a:highligh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[</a:t>
            </a:r>
            <a:r>
              <a:rPr lang="en-IN" sz="2000" dirty="0">
                <a:solidFill>
                  <a:srgbClr val="50E6FF"/>
                </a:solidFill>
                <a:highlight>
                  <a:srgbClr val="FFFF00"/>
                </a:highlight>
                <a:latin typeface="Segoe UI Semibold" panose="020B0702040204020203" pitchFamily="34" charset="0"/>
                <a:cs typeface="Segoe UI Semibold" panose="020B0702040204020203" pitchFamily="34" charset="0"/>
              </a:rPr>
              <a:t>R</a:t>
            </a:r>
            <a:r>
              <a:rPr kumimoji="0" lang="en-I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0E6FF"/>
                </a:solidFill>
                <a:effectLst/>
                <a:highlight>
                  <a:srgbClr val="FFFF00"/>
                </a:highligh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egistration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highlight>
                  <a:srgbClr val="FFFF00"/>
                </a:highligh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website link]</a:t>
            </a:r>
          </a:p>
        </p:txBody>
      </p:sp>
      <p:sp>
        <p:nvSpPr>
          <p:cNvPr id="3" name="Graphic 32">
            <a:extLst>
              <a:ext uri="{FF2B5EF4-FFF2-40B4-BE49-F238E27FC236}">
                <a16:creationId xmlns:a16="http://schemas.microsoft.com/office/drawing/2014/main" id="{7F654640-2200-4F58-993B-09B6873C6961}"/>
              </a:ext>
            </a:extLst>
          </p:cNvPr>
          <p:cNvSpPr/>
          <p:nvPr/>
        </p:nvSpPr>
        <p:spPr>
          <a:xfrm rot="10800000">
            <a:off x="592137" y="5762566"/>
            <a:ext cx="156548" cy="150296"/>
          </a:xfrm>
          <a:custGeom>
            <a:avLst/>
            <a:gdLst>
              <a:gd name="connsiteX0" fmla="*/ 146111 w 146111"/>
              <a:gd name="connsiteY0" fmla="*/ 0 h 140276"/>
              <a:gd name="connsiteX1" fmla="*/ 70138 w 146111"/>
              <a:gd name="connsiteY1" fmla="*/ 0 h 140276"/>
              <a:gd name="connsiteX2" fmla="*/ 0 w 146111"/>
              <a:gd name="connsiteY2" fmla="*/ 70138 h 140276"/>
              <a:gd name="connsiteX3" fmla="*/ 70138 w 146111"/>
              <a:gd name="connsiteY3" fmla="*/ 140276 h 140276"/>
              <a:gd name="connsiteX4" fmla="*/ 146111 w 146111"/>
              <a:gd name="connsiteY4" fmla="*/ 140276 h 140276"/>
              <a:gd name="connsiteX5" fmla="*/ 75973 w 146111"/>
              <a:gd name="connsiteY5" fmla="*/ 70138 h 140276"/>
              <a:gd name="connsiteX6" fmla="*/ 146111 w 146111"/>
              <a:gd name="connsiteY6" fmla="*/ 0 h 14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11" h="140276">
                <a:moveTo>
                  <a:pt x="146111" y="0"/>
                </a:moveTo>
                <a:lnTo>
                  <a:pt x="70138" y="0"/>
                </a:lnTo>
                <a:lnTo>
                  <a:pt x="0" y="70138"/>
                </a:lnTo>
                <a:lnTo>
                  <a:pt x="70138" y="140276"/>
                </a:lnTo>
                <a:lnTo>
                  <a:pt x="146111" y="140276"/>
                </a:lnTo>
                <a:lnTo>
                  <a:pt x="75973" y="70138"/>
                </a:lnTo>
                <a:lnTo>
                  <a:pt x="146111" y="0"/>
                </a:lnTo>
                <a:close/>
              </a:path>
            </a:pathLst>
          </a:custGeom>
          <a:solidFill>
            <a:srgbClr val="FFB900"/>
          </a:solidFill>
          <a:ln w="121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91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Graphic 32">
            <a:extLst>
              <a:ext uri="{FF2B5EF4-FFF2-40B4-BE49-F238E27FC236}">
                <a16:creationId xmlns:a16="http://schemas.microsoft.com/office/drawing/2014/main" id="{59A09050-339E-43BA-A6A8-7C8DB4E36AD1}"/>
              </a:ext>
            </a:extLst>
          </p:cNvPr>
          <p:cNvSpPr/>
          <p:nvPr/>
        </p:nvSpPr>
        <p:spPr>
          <a:xfrm rot="10800000">
            <a:off x="748684" y="5766874"/>
            <a:ext cx="156548" cy="150296"/>
          </a:xfrm>
          <a:custGeom>
            <a:avLst/>
            <a:gdLst>
              <a:gd name="connsiteX0" fmla="*/ 146111 w 146111"/>
              <a:gd name="connsiteY0" fmla="*/ 0 h 140276"/>
              <a:gd name="connsiteX1" fmla="*/ 70138 w 146111"/>
              <a:gd name="connsiteY1" fmla="*/ 0 h 140276"/>
              <a:gd name="connsiteX2" fmla="*/ 0 w 146111"/>
              <a:gd name="connsiteY2" fmla="*/ 70138 h 140276"/>
              <a:gd name="connsiteX3" fmla="*/ 70138 w 146111"/>
              <a:gd name="connsiteY3" fmla="*/ 140276 h 140276"/>
              <a:gd name="connsiteX4" fmla="*/ 146111 w 146111"/>
              <a:gd name="connsiteY4" fmla="*/ 140276 h 140276"/>
              <a:gd name="connsiteX5" fmla="*/ 75973 w 146111"/>
              <a:gd name="connsiteY5" fmla="*/ 70138 h 140276"/>
              <a:gd name="connsiteX6" fmla="*/ 146111 w 146111"/>
              <a:gd name="connsiteY6" fmla="*/ 0 h 14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11" h="140276">
                <a:moveTo>
                  <a:pt x="146111" y="0"/>
                </a:moveTo>
                <a:lnTo>
                  <a:pt x="70138" y="0"/>
                </a:lnTo>
                <a:lnTo>
                  <a:pt x="0" y="70138"/>
                </a:lnTo>
                <a:lnTo>
                  <a:pt x="70138" y="140276"/>
                </a:lnTo>
                <a:lnTo>
                  <a:pt x="146111" y="140276"/>
                </a:lnTo>
                <a:lnTo>
                  <a:pt x="75973" y="70138"/>
                </a:lnTo>
                <a:lnTo>
                  <a:pt x="146111" y="0"/>
                </a:lnTo>
                <a:close/>
              </a:path>
            </a:pathLst>
          </a:custGeom>
          <a:solidFill>
            <a:srgbClr val="FFB900"/>
          </a:solidFill>
          <a:ln w="121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91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562E3-7D4B-4252-8DB9-BC3E0BFB591C}"/>
              </a:ext>
            </a:extLst>
          </p:cNvPr>
          <p:cNvSpPr txBox="1"/>
          <p:nvPr/>
        </p:nvSpPr>
        <p:spPr>
          <a:xfrm>
            <a:off x="592137" y="5390815"/>
            <a:ext cx="5074306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For registration visit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E66B62C-FECF-4B81-A0E3-F255949E7296}"/>
              </a:ext>
            </a:extLst>
          </p:cNvPr>
          <p:cNvSpPr/>
          <p:nvPr/>
        </p:nvSpPr>
        <p:spPr bwMode="auto">
          <a:xfrm>
            <a:off x="9105715" y="5476723"/>
            <a:ext cx="3086285" cy="1381276"/>
          </a:xfrm>
          <a:custGeom>
            <a:avLst/>
            <a:gdLst>
              <a:gd name="connsiteX0" fmla="*/ 3086285 w 3086285"/>
              <a:gd name="connsiteY0" fmla="*/ 0 h 1381276"/>
              <a:gd name="connsiteX1" fmla="*/ 3086285 w 3086285"/>
              <a:gd name="connsiteY1" fmla="*/ 1376729 h 1381276"/>
              <a:gd name="connsiteX2" fmla="*/ 0 w 3086285"/>
              <a:gd name="connsiteY2" fmla="*/ 1381276 h 1381276"/>
              <a:gd name="connsiteX3" fmla="*/ 1388313 w 3086285"/>
              <a:gd name="connsiteY3" fmla="*/ 3752 h 138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6285" h="1381276">
                <a:moveTo>
                  <a:pt x="3086285" y="0"/>
                </a:moveTo>
                <a:lnTo>
                  <a:pt x="3086285" y="1376729"/>
                </a:lnTo>
                <a:lnTo>
                  <a:pt x="0" y="1381276"/>
                </a:lnTo>
                <a:lnTo>
                  <a:pt x="1388313" y="3752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777BDEB8-E627-4336-8AA7-F7A39CAAC66C}"/>
              </a:ext>
            </a:extLst>
          </p:cNvPr>
          <p:cNvSpPr/>
          <p:nvPr/>
        </p:nvSpPr>
        <p:spPr bwMode="auto">
          <a:xfrm>
            <a:off x="8808332" y="6268873"/>
            <a:ext cx="3395943" cy="587643"/>
          </a:xfrm>
          <a:custGeom>
            <a:avLst/>
            <a:gdLst>
              <a:gd name="connsiteX0" fmla="*/ 0 w 2446293"/>
              <a:gd name="connsiteY0" fmla="*/ 0 h 1067962"/>
              <a:gd name="connsiteX1" fmla="*/ 2446293 w 2446293"/>
              <a:gd name="connsiteY1" fmla="*/ 0 h 1067962"/>
              <a:gd name="connsiteX2" fmla="*/ 2446293 w 2446293"/>
              <a:gd name="connsiteY2" fmla="*/ 1067962 h 1067962"/>
              <a:gd name="connsiteX3" fmla="*/ 0 w 2446293"/>
              <a:gd name="connsiteY3" fmla="*/ 1067962 h 1067962"/>
              <a:gd name="connsiteX4" fmla="*/ 0 w 2446293"/>
              <a:gd name="connsiteY4" fmla="*/ 0 h 1067962"/>
              <a:gd name="connsiteX0" fmla="*/ 785812 w 3232105"/>
              <a:gd name="connsiteY0" fmla="*/ 0 h 1072724"/>
              <a:gd name="connsiteX1" fmla="*/ 3232105 w 3232105"/>
              <a:gd name="connsiteY1" fmla="*/ 0 h 1072724"/>
              <a:gd name="connsiteX2" fmla="*/ 3232105 w 3232105"/>
              <a:gd name="connsiteY2" fmla="*/ 1067962 h 1072724"/>
              <a:gd name="connsiteX3" fmla="*/ 0 w 3232105"/>
              <a:gd name="connsiteY3" fmla="*/ 1072724 h 1072724"/>
              <a:gd name="connsiteX4" fmla="*/ 785812 w 3232105"/>
              <a:gd name="connsiteY4" fmla="*/ 0 h 1072724"/>
              <a:gd name="connsiteX0" fmla="*/ 1076325 w 3232105"/>
              <a:gd name="connsiteY0" fmla="*/ 4763 h 1072724"/>
              <a:gd name="connsiteX1" fmla="*/ 3232105 w 3232105"/>
              <a:gd name="connsiteY1" fmla="*/ 0 h 1072724"/>
              <a:gd name="connsiteX2" fmla="*/ 3232105 w 3232105"/>
              <a:gd name="connsiteY2" fmla="*/ 1067962 h 1072724"/>
              <a:gd name="connsiteX3" fmla="*/ 0 w 3232105"/>
              <a:gd name="connsiteY3" fmla="*/ 1072724 h 1072724"/>
              <a:gd name="connsiteX4" fmla="*/ 1076325 w 3232105"/>
              <a:gd name="connsiteY4" fmla="*/ 4763 h 1072724"/>
              <a:gd name="connsiteX0" fmla="*/ 3232105 w 3311730"/>
              <a:gd name="connsiteY0" fmla="*/ 1067962 h 1147587"/>
              <a:gd name="connsiteX1" fmla="*/ 0 w 3311730"/>
              <a:gd name="connsiteY1" fmla="*/ 1072724 h 1147587"/>
              <a:gd name="connsiteX2" fmla="*/ 1076325 w 3311730"/>
              <a:gd name="connsiteY2" fmla="*/ 4763 h 1147587"/>
              <a:gd name="connsiteX3" fmla="*/ 3232105 w 3311730"/>
              <a:gd name="connsiteY3" fmla="*/ 0 h 1147587"/>
              <a:gd name="connsiteX4" fmla="*/ 3311730 w 3311730"/>
              <a:gd name="connsiteY4" fmla="*/ 1147587 h 1147587"/>
              <a:gd name="connsiteX0" fmla="*/ 3232105 w 3232105"/>
              <a:gd name="connsiteY0" fmla="*/ 1067962 h 1072724"/>
              <a:gd name="connsiteX1" fmla="*/ 0 w 3232105"/>
              <a:gd name="connsiteY1" fmla="*/ 1072724 h 1072724"/>
              <a:gd name="connsiteX2" fmla="*/ 1076325 w 3232105"/>
              <a:gd name="connsiteY2" fmla="*/ 4763 h 1072724"/>
              <a:gd name="connsiteX3" fmla="*/ 3232105 w 3232105"/>
              <a:gd name="connsiteY3" fmla="*/ 0 h 1072724"/>
              <a:gd name="connsiteX0" fmla="*/ 0 w 3232105"/>
              <a:gd name="connsiteY0" fmla="*/ 1072724 h 1072724"/>
              <a:gd name="connsiteX1" fmla="*/ 1076325 w 3232105"/>
              <a:gd name="connsiteY1" fmla="*/ 4763 h 1072724"/>
              <a:gd name="connsiteX2" fmla="*/ 3232105 w 3232105"/>
              <a:gd name="connsiteY2" fmla="*/ 0 h 1072724"/>
              <a:gd name="connsiteX0" fmla="*/ 0 w 2822922"/>
              <a:gd name="connsiteY0" fmla="*/ 669070 h 669070"/>
              <a:gd name="connsiteX1" fmla="*/ 667142 w 2822922"/>
              <a:gd name="connsiteY1" fmla="*/ 4763 h 669070"/>
              <a:gd name="connsiteX2" fmla="*/ 2822922 w 2822922"/>
              <a:gd name="connsiteY2" fmla="*/ 0 h 669070"/>
              <a:gd name="connsiteX0" fmla="*/ 0 w 2833290"/>
              <a:gd name="connsiteY0" fmla="*/ 679438 h 679438"/>
              <a:gd name="connsiteX1" fmla="*/ 677510 w 2833290"/>
              <a:gd name="connsiteY1" fmla="*/ 4763 h 679438"/>
              <a:gd name="connsiteX2" fmla="*/ 2833290 w 2833290"/>
              <a:gd name="connsiteY2" fmla="*/ 0 h 679438"/>
              <a:gd name="connsiteX0" fmla="*/ 0 w 2505667"/>
              <a:gd name="connsiteY0" fmla="*/ 679438 h 679438"/>
              <a:gd name="connsiteX1" fmla="*/ 677510 w 2505667"/>
              <a:gd name="connsiteY1" fmla="*/ 4763 h 679438"/>
              <a:gd name="connsiteX2" fmla="*/ 2505667 w 2505667"/>
              <a:gd name="connsiteY2" fmla="*/ 0 h 679438"/>
              <a:gd name="connsiteX0" fmla="*/ 0 w 2173661"/>
              <a:gd name="connsiteY0" fmla="*/ 353156 h 353156"/>
              <a:gd name="connsiteX1" fmla="*/ 345504 w 2173661"/>
              <a:gd name="connsiteY1" fmla="*/ 4763 h 353156"/>
              <a:gd name="connsiteX2" fmla="*/ 2173661 w 2173661"/>
              <a:gd name="connsiteY2" fmla="*/ 0 h 353156"/>
              <a:gd name="connsiteX0" fmla="*/ 0 w 2040859"/>
              <a:gd name="connsiteY0" fmla="*/ 353156 h 353156"/>
              <a:gd name="connsiteX1" fmla="*/ 345504 w 2040859"/>
              <a:gd name="connsiteY1" fmla="*/ 4763 h 353156"/>
              <a:gd name="connsiteX2" fmla="*/ 2040859 w 2040859"/>
              <a:gd name="connsiteY2" fmla="*/ 0 h 35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0859" h="353156">
                <a:moveTo>
                  <a:pt x="0" y="353156"/>
                </a:moveTo>
                <a:lnTo>
                  <a:pt x="345504" y="4763"/>
                </a:lnTo>
                <a:lnTo>
                  <a:pt x="2040859" y="0"/>
                </a:lnTo>
              </a:path>
            </a:pathLst>
          </a:custGeom>
          <a:noFill/>
          <a:ln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57DF3A8-3D12-4EA7-AD8A-BF6B15A5507C}"/>
              </a:ext>
            </a:extLst>
          </p:cNvPr>
          <p:cNvSpPr/>
          <p:nvPr/>
        </p:nvSpPr>
        <p:spPr bwMode="auto">
          <a:xfrm>
            <a:off x="9400164" y="5628133"/>
            <a:ext cx="2791837" cy="1229867"/>
          </a:xfrm>
          <a:custGeom>
            <a:avLst/>
            <a:gdLst>
              <a:gd name="connsiteX0" fmla="*/ 2791837 w 2791837"/>
              <a:gd name="connsiteY0" fmla="*/ 0 h 1229867"/>
              <a:gd name="connsiteX1" fmla="*/ 2791837 w 2791837"/>
              <a:gd name="connsiteY1" fmla="*/ 1225754 h 1229867"/>
              <a:gd name="connsiteX2" fmla="*/ 0 w 2791837"/>
              <a:gd name="connsiteY2" fmla="*/ 1229867 h 1229867"/>
              <a:gd name="connsiteX3" fmla="*/ 1236035 w 2791837"/>
              <a:gd name="connsiteY3" fmla="*/ 3437 h 1229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837" h="1229867">
                <a:moveTo>
                  <a:pt x="2791837" y="0"/>
                </a:moveTo>
                <a:lnTo>
                  <a:pt x="2791837" y="1225754"/>
                </a:lnTo>
                <a:lnTo>
                  <a:pt x="0" y="1229867"/>
                </a:lnTo>
                <a:lnTo>
                  <a:pt x="1236035" y="3437"/>
                </a:lnTo>
                <a:close/>
              </a:path>
            </a:pathLst>
          </a:cu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0" tIns="274320" rIns="36576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75729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 Black" panose="020B0A02040204020203" pitchFamily="34" charset="0"/>
                <a:cs typeface="+mn-cs"/>
              </a:rPr>
              <a:t>Call for </a:t>
            </a:r>
            <a:br>
              <a:rPr kumimoji="0" lang="en-I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 Black" panose="020B0A02040204020203" pitchFamily="34" charset="0"/>
                <a:cs typeface="+mn-cs"/>
              </a:rPr>
            </a:br>
            <a:r>
              <a:rPr kumimoji="0" lang="en-I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 Black" panose="020B0A02040204020203" pitchFamily="34" charset="0"/>
                <a:cs typeface="+mn-cs"/>
              </a:rPr>
              <a:t>Proctors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Segoe UI Black" panose="020B0A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002565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city at night&#10;&#10;Description automatically generated with low confidence">
            <a:extLst>
              <a:ext uri="{FF2B5EF4-FFF2-40B4-BE49-F238E27FC236}">
                <a16:creationId xmlns:a16="http://schemas.microsoft.com/office/drawing/2014/main" id="{21379D8D-0A0D-453A-9EC9-B90358973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163" t="15917" r="-1"/>
          <a:stretch/>
        </p:blipFill>
        <p:spPr>
          <a:xfrm>
            <a:off x="2575421" y="545799"/>
            <a:ext cx="6442031" cy="57664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669E13-6410-4DB3-BE1B-F8713EE519FD}"/>
              </a:ext>
            </a:extLst>
          </p:cNvPr>
          <p:cNvSpPr/>
          <p:nvPr/>
        </p:nvSpPr>
        <p:spPr bwMode="auto">
          <a:xfrm>
            <a:off x="2575421" y="5254754"/>
            <a:ext cx="6442031" cy="1067962"/>
          </a:xfrm>
          <a:prstGeom prst="rect">
            <a:avLst/>
          </a:prstGeom>
          <a:solidFill>
            <a:schemeClr val="tx1">
              <a:lumMod val="50000"/>
              <a:alpha val="7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4" name="Graphic 32">
            <a:extLst>
              <a:ext uri="{FF2B5EF4-FFF2-40B4-BE49-F238E27FC236}">
                <a16:creationId xmlns:a16="http://schemas.microsoft.com/office/drawing/2014/main" id="{1A8BF027-512B-42E1-A348-7BA442E7769B}"/>
              </a:ext>
            </a:extLst>
          </p:cNvPr>
          <p:cNvGrpSpPr/>
          <p:nvPr/>
        </p:nvGrpSpPr>
        <p:grpSpPr>
          <a:xfrm>
            <a:off x="6331588" y="1365704"/>
            <a:ext cx="1684281" cy="2627736"/>
            <a:chOff x="7921560" y="2607087"/>
            <a:chExt cx="1542478" cy="2337530"/>
          </a:xfrm>
          <a:solidFill>
            <a:srgbClr val="FFB900"/>
          </a:solidFill>
        </p:grpSpPr>
        <p:sp>
          <p:nvSpPr>
            <p:cNvPr id="45" name="Graphic 32">
              <a:extLst>
                <a:ext uri="{FF2B5EF4-FFF2-40B4-BE49-F238E27FC236}">
                  <a16:creationId xmlns:a16="http://schemas.microsoft.com/office/drawing/2014/main" id="{0A1DB4A9-8B12-4CAB-881A-947190468BBF}"/>
                </a:ext>
              </a:extLst>
            </p:cNvPr>
            <p:cNvSpPr/>
            <p:nvPr/>
          </p:nvSpPr>
          <p:spPr>
            <a:xfrm>
              <a:off x="7921560" y="2607182"/>
              <a:ext cx="659987" cy="1069086"/>
            </a:xfrm>
            <a:custGeom>
              <a:avLst/>
              <a:gdLst>
                <a:gd name="connsiteX0" fmla="*/ 659797 w 659987"/>
                <a:gd name="connsiteY0" fmla="*/ 1069086 h 1069086"/>
                <a:gd name="connsiteX1" fmla="*/ 0 w 659987"/>
                <a:gd name="connsiteY1" fmla="*/ 1069086 h 1069086"/>
                <a:gd name="connsiteX2" fmla="*/ 0 w 659987"/>
                <a:gd name="connsiteY2" fmla="*/ 987743 h 1069086"/>
                <a:gd name="connsiteX3" fmla="*/ 52769 w 659987"/>
                <a:gd name="connsiteY3" fmla="*/ 810006 h 1069086"/>
                <a:gd name="connsiteX4" fmla="*/ 247079 w 659987"/>
                <a:gd name="connsiteY4" fmla="*/ 611696 h 1069086"/>
                <a:gd name="connsiteX5" fmla="*/ 382715 w 659987"/>
                <a:gd name="connsiteY5" fmla="*/ 495491 h 1069086"/>
                <a:gd name="connsiteX6" fmla="*/ 449390 w 659987"/>
                <a:gd name="connsiteY6" fmla="*/ 404622 h 1069086"/>
                <a:gd name="connsiteX7" fmla="*/ 471393 w 659987"/>
                <a:gd name="connsiteY7" fmla="*/ 306800 h 1069086"/>
                <a:gd name="connsiteX8" fmla="*/ 424911 w 659987"/>
                <a:gd name="connsiteY8" fmla="*/ 183642 h 1069086"/>
                <a:gd name="connsiteX9" fmla="*/ 299371 w 659987"/>
                <a:gd name="connsiteY9" fmla="*/ 139636 h 1069086"/>
                <a:gd name="connsiteX10" fmla="*/ 168307 w 659987"/>
                <a:gd name="connsiteY10" fmla="*/ 169736 h 1069086"/>
                <a:gd name="connsiteX11" fmla="*/ 40196 w 659987"/>
                <a:gd name="connsiteY11" fmla="*/ 259937 h 1069086"/>
                <a:gd name="connsiteX12" fmla="*/ 40196 w 659987"/>
                <a:gd name="connsiteY12" fmla="*/ 96298 h 1069086"/>
                <a:gd name="connsiteX13" fmla="*/ 173831 w 659987"/>
                <a:gd name="connsiteY13" fmla="*/ 23527 h 1069086"/>
                <a:gd name="connsiteX14" fmla="*/ 330232 w 659987"/>
                <a:gd name="connsiteY14" fmla="*/ 0 h 1069086"/>
                <a:gd name="connsiteX15" fmla="*/ 560642 w 659987"/>
                <a:gd name="connsiteY15" fmla="*/ 75914 h 1069086"/>
                <a:gd name="connsiteX16" fmla="*/ 643795 w 659987"/>
                <a:gd name="connsiteY16" fmla="*/ 288988 h 1069086"/>
                <a:gd name="connsiteX17" fmla="*/ 617030 w 659987"/>
                <a:gd name="connsiteY17" fmla="*/ 434912 h 1069086"/>
                <a:gd name="connsiteX18" fmla="*/ 534638 w 659987"/>
                <a:gd name="connsiteY18" fmla="*/ 560737 h 1069086"/>
                <a:gd name="connsiteX19" fmla="*/ 337566 w 659987"/>
                <a:gd name="connsiteY19" fmla="*/ 730472 h 1069086"/>
                <a:gd name="connsiteX20" fmla="*/ 220695 w 659987"/>
                <a:gd name="connsiteY20" fmla="*/ 838295 h 1069086"/>
                <a:gd name="connsiteX21" fmla="*/ 185928 w 659987"/>
                <a:gd name="connsiteY21" fmla="*/ 919734 h 1069086"/>
                <a:gd name="connsiteX22" fmla="*/ 185928 w 659987"/>
                <a:gd name="connsiteY22" fmla="*/ 923354 h 1069086"/>
                <a:gd name="connsiteX23" fmla="*/ 659988 w 659987"/>
                <a:gd name="connsiteY23" fmla="*/ 923354 h 1069086"/>
                <a:gd name="connsiteX24" fmla="*/ 659988 w 659987"/>
                <a:gd name="connsiteY24" fmla="*/ 1069086 h 1069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9987" h="1069086">
                  <a:moveTo>
                    <a:pt x="659797" y="1069086"/>
                  </a:moveTo>
                  <a:lnTo>
                    <a:pt x="0" y="1069086"/>
                  </a:lnTo>
                  <a:lnTo>
                    <a:pt x="0" y="987743"/>
                  </a:lnTo>
                  <a:cubicBezTo>
                    <a:pt x="0" y="926211"/>
                    <a:pt x="17622" y="866966"/>
                    <a:pt x="52769" y="810006"/>
                  </a:cubicBezTo>
                  <a:cubicBezTo>
                    <a:pt x="87916" y="753047"/>
                    <a:pt x="152686" y="686943"/>
                    <a:pt x="247079" y="611696"/>
                  </a:cubicBezTo>
                  <a:cubicBezTo>
                    <a:pt x="307658" y="563785"/>
                    <a:pt x="352902" y="525113"/>
                    <a:pt x="382715" y="495491"/>
                  </a:cubicBezTo>
                  <a:cubicBezTo>
                    <a:pt x="412528" y="465963"/>
                    <a:pt x="434721" y="435674"/>
                    <a:pt x="449390" y="404622"/>
                  </a:cubicBezTo>
                  <a:cubicBezTo>
                    <a:pt x="464058" y="373571"/>
                    <a:pt x="471393" y="340995"/>
                    <a:pt x="471393" y="306800"/>
                  </a:cubicBezTo>
                  <a:cubicBezTo>
                    <a:pt x="471393" y="254032"/>
                    <a:pt x="455867" y="212979"/>
                    <a:pt x="424911" y="183642"/>
                  </a:cubicBezTo>
                  <a:cubicBezTo>
                    <a:pt x="393954" y="154305"/>
                    <a:pt x="352044" y="139636"/>
                    <a:pt x="299371" y="139636"/>
                  </a:cubicBezTo>
                  <a:cubicBezTo>
                    <a:pt x="256413" y="139636"/>
                    <a:pt x="212693" y="149638"/>
                    <a:pt x="168307" y="169736"/>
                  </a:cubicBezTo>
                  <a:cubicBezTo>
                    <a:pt x="123920" y="189738"/>
                    <a:pt x="81153" y="219837"/>
                    <a:pt x="40196" y="259937"/>
                  </a:cubicBezTo>
                  <a:lnTo>
                    <a:pt x="40196" y="96298"/>
                  </a:lnTo>
                  <a:cubicBezTo>
                    <a:pt x="83630" y="63436"/>
                    <a:pt x="128207" y="39148"/>
                    <a:pt x="173831" y="23527"/>
                  </a:cubicBezTo>
                  <a:cubicBezTo>
                    <a:pt x="219456" y="7810"/>
                    <a:pt x="271653" y="0"/>
                    <a:pt x="330232" y="0"/>
                  </a:cubicBezTo>
                  <a:cubicBezTo>
                    <a:pt x="428340" y="0"/>
                    <a:pt x="505206" y="25336"/>
                    <a:pt x="560642" y="75914"/>
                  </a:cubicBezTo>
                  <a:cubicBezTo>
                    <a:pt x="616078" y="126492"/>
                    <a:pt x="643795" y="197548"/>
                    <a:pt x="643795" y="288988"/>
                  </a:cubicBezTo>
                  <a:cubicBezTo>
                    <a:pt x="643795" y="342329"/>
                    <a:pt x="634842" y="390906"/>
                    <a:pt x="617030" y="434912"/>
                  </a:cubicBezTo>
                  <a:cubicBezTo>
                    <a:pt x="599218" y="478917"/>
                    <a:pt x="571691" y="520827"/>
                    <a:pt x="534638" y="560737"/>
                  </a:cubicBezTo>
                  <a:cubicBezTo>
                    <a:pt x="497491" y="600551"/>
                    <a:pt x="431864" y="657130"/>
                    <a:pt x="337566" y="730472"/>
                  </a:cubicBezTo>
                  <a:cubicBezTo>
                    <a:pt x="282893" y="773049"/>
                    <a:pt x="243936" y="808958"/>
                    <a:pt x="220695" y="838295"/>
                  </a:cubicBezTo>
                  <a:cubicBezTo>
                    <a:pt x="197454" y="867632"/>
                    <a:pt x="185928" y="894779"/>
                    <a:pt x="185928" y="919734"/>
                  </a:cubicBezTo>
                  <a:lnTo>
                    <a:pt x="185928" y="923354"/>
                  </a:lnTo>
                  <a:lnTo>
                    <a:pt x="659988" y="923354"/>
                  </a:lnTo>
                  <a:lnTo>
                    <a:pt x="659988" y="1069086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Graphic 32">
              <a:extLst>
                <a:ext uri="{FF2B5EF4-FFF2-40B4-BE49-F238E27FC236}">
                  <a16:creationId xmlns:a16="http://schemas.microsoft.com/office/drawing/2014/main" id="{BEFBEF38-10F8-4188-8150-BBE7EE3C8E63}"/>
                </a:ext>
              </a:extLst>
            </p:cNvPr>
            <p:cNvSpPr/>
            <p:nvPr/>
          </p:nvSpPr>
          <p:spPr>
            <a:xfrm>
              <a:off x="8740615" y="2607087"/>
              <a:ext cx="723423" cy="1087373"/>
            </a:xfrm>
            <a:custGeom>
              <a:avLst/>
              <a:gdLst>
                <a:gd name="connsiteX0" fmla="*/ 723423 w 723423"/>
                <a:gd name="connsiteY0" fmla="*/ 537496 h 1087373"/>
                <a:gd name="connsiteX1" fmla="*/ 626650 w 723423"/>
                <a:gd name="connsiteY1" fmla="*/ 944404 h 1087373"/>
                <a:gd name="connsiteX2" fmla="*/ 352520 w 723423"/>
                <a:gd name="connsiteY2" fmla="*/ 1087374 h 1087373"/>
                <a:gd name="connsiteX3" fmla="*/ 90868 w 723423"/>
                <a:gd name="connsiteY3" fmla="*/ 952119 h 1087373"/>
                <a:gd name="connsiteX4" fmla="*/ 0 w 723423"/>
                <a:gd name="connsiteY4" fmla="*/ 563118 h 1087373"/>
                <a:gd name="connsiteX5" fmla="*/ 96012 w 723423"/>
                <a:gd name="connsiteY5" fmla="*/ 143351 h 1087373"/>
                <a:gd name="connsiteX6" fmla="*/ 375285 w 723423"/>
                <a:gd name="connsiteY6" fmla="*/ 0 h 1087373"/>
                <a:gd name="connsiteX7" fmla="*/ 723423 w 723423"/>
                <a:gd name="connsiteY7" fmla="*/ 537496 h 1087373"/>
                <a:gd name="connsiteX8" fmla="*/ 550354 w 723423"/>
                <a:gd name="connsiteY8" fmla="*/ 549021 h 1087373"/>
                <a:gd name="connsiteX9" fmla="*/ 506063 w 723423"/>
                <a:gd name="connsiteY9" fmla="*/ 237935 h 1087373"/>
                <a:gd name="connsiteX10" fmla="*/ 367951 w 723423"/>
                <a:gd name="connsiteY10" fmla="*/ 137446 h 1087373"/>
                <a:gd name="connsiteX11" fmla="*/ 172307 w 723423"/>
                <a:gd name="connsiteY11" fmla="*/ 558641 h 1087373"/>
                <a:gd name="connsiteX12" fmla="*/ 220980 w 723423"/>
                <a:gd name="connsiteY12" fmla="*/ 850678 h 1087373"/>
                <a:gd name="connsiteX13" fmla="*/ 364236 w 723423"/>
                <a:gd name="connsiteY13" fmla="*/ 948976 h 1087373"/>
                <a:gd name="connsiteX14" fmla="*/ 502729 w 723423"/>
                <a:gd name="connsiteY14" fmla="*/ 846963 h 1087373"/>
                <a:gd name="connsiteX15" fmla="*/ 548926 w 723423"/>
                <a:gd name="connsiteY15" fmla="*/ 549021 h 1087373"/>
                <a:gd name="connsiteX16" fmla="*/ 550354 w 723423"/>
                <a:gd name="connsiteY16" fmla="*/ 549021 h 108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3423" h="1087373">
                  <a:moveTo>
                    <a:pt x="723423" y="537496"/>
                  </a:moveTo>
                  <a:cubicBezTo>
                    <a:pt x="723423" y="713423"/>
                    <a:pt x="691134" y="849059"/>
                    <a:pt x="626650" y="944404"/>
                  </a:cubicBezTo>
                  <a:cubicBezTo>
                    <a:pt x="562165" y="1039749"/>
                    <a:pt x="470821" y="1087374"/>
                    <a:pt x="352520" y="1087374"/>
                  </a:cubicBezTo>
                  <a:cubicBezTo>
                    <a:pt x="238696" y="1087374"/>
                    <a:pt x="151447" y="1042321"/>
                    <a:pt x="90868" y="952119"/>
                  </a:cubicBezTo>
                  <a:cubicBezTo>
                    <a:pt x="30289" y="861917"/>
                    <a:pt x="0" y="732282"/>
                    <a:pt x="0" y="563118"/>
                  </a:cubicBezTo>
                  <a:cubicBezTo>
                    <a:pt x="0" y="378809"/>
                    <a:pt x="32004" y="238887"/>
                    <a:pt x="96012" y="143351"/>
                  </a:cubicBezTo>
                  <a:cubicBezTo>
                    <a:pt x="160020" y="47816"/>
                    <a:pt x="253079" y="0"/>
                    <a:pt x="375285" y="0"/>
                  </a:cubicBezTo>
                  <a:cubicBezTo>
                    <a:pt x="607409" y="95"/>
                    <a:pt x="723423" y="179261"/>
                    <a:pt x="723423" y="537496"/>
                  </a:cubicBezTo>
                  <a:close/>
                  <a:moveTo>
                    <a:pt x="550354" y="549021"/>
                  </a:moveTo>
                  <a:cubicBezTo>
                    <a:pt x="550354" y="408623"/>
                    <a:pt x="535591" y="304895"/>
                    <a:pt x="506063" y="237935"/>
                  </a:cubicBezTo>
                  <a:cubicBezTo>
                    <a:pt x="476535" y="170879"/>
                    <a:pt x="430435" y="137446"/>
                    <a:pt x="367951" y="137446"/>
                  </a:cubicBezTo>
                  <a:cubicBezTo>
                    <a:pt x="237554" y="137446"/>
                    <a:pt x="172307" y="277844"/>
                    <a:pt x="172307" y="558641"/>
                  </a:cubicBezTo>
                  <a:cubicBezTo>
                    <a:pt x="172307" y="687800"/>
                    <a:pt x="188500" y="785146"/>
                    <a:pt x="220980" y="850678"/>
                  </a:cubicBezTo>
                  <a:cubicBezTo>
                    <a:pt x="253460" y="916210"/>
                    <a:pt x="301180" y="948976"/>
                    <a:pt x="364236" y="948976"/>
                  </a:cubicBezTo>
                  <a:cubicBezTo>
                    <a:pt x="425767" y="948976"/>
                    <a:pt x="471964" y="914972"/>
                    <a:pt x="502729" y="846963"/>
                  </a:cubicBezTo>
                  <a:cubicBezTo>
                    <a:pt x="533495" y="778955"/>
                    <a:pt x="548926" y="679704"/>
                    <a:pt x="548926" y="549021"/>
                  </a:cubicBezTo>
                  <a:lnTo>
                    <a:pt x="550354" y="549021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Graphic 32">
              <a:extLst>
                <a:ext uri="{FF2B5EF4-FFF2-40B4-BE49-F238E27FC236}">
                  <a16:creationId xmlns:a16="http://schemas.microsoft.com/office/drawing/2014/main" id="{C16CD092-FC7D-412A-8283-E4E3880DA02C}"/>
                </a:ext>
              </a:extLst>
            </p:cNvPr>
            <p:cNvSpPr/>
            <p:nvPr/>
          </p:nvSpPr>
          <p:spPr>
            <a:xfrm>
              <a:off x="7921560" y="3875531"/>
              <a:ext cx="659987" cy="1069085"/>
            </a:xfrm>
            <a:custGeom>
              <a:avLst/>
              <a:gdLst>
                <a:gd name="connsiteX0" fmla="*/ 659797 w 659987"/>
                <a:gd name="connsiteY0" fmla="*/ 1069086 h 1069085"/>
                <a:gd name="connsiteX1" fmla="*/ 0 w 659987"/>
                <a:gd name="connsiteY1" fmla="*/ 1069086 h 1069085"/>
                <a:gd name="connsiteX2" fmla="*/ 0 w 659987"/>
                <a:gd name="connsiteY2" fmla="*/ 987742 h 1069085"/>
                <a:gd name="connsiteX3" fmla="*/ 52769 w 659987"/>
                <a:gd name="connsiteY3" fmla="*/ 810006 h 1069085"/>
                <a:gd name="connsiteX4" fmla="*/ 247079 w 659987"/>
                <a:gd name="connsiteY4" fmla="*/ 611696 h 1069085"/>
                <a:gd name="connsiteX5" fmla="*/ 382715 w 659987"/>
                <a:gd name="connsiteY5" fmla="*/ 495490 h 1069085"/>
                <a:gd name="connsiteX6" fmla="*/ 449390 w 659987"/>
                <a:gd name="connsiteY6" fmla="*/ 404622 h 1069085"/>
                <a:gd name="connsiteX7" fmla="*/ 471393 w 659987"/>
                <a:gd name="connsiteY7" fmla="*/ 306800 h 1069085"/>
                <a:gd name="connsiteX8" fmla="*/ 424911 w 659987"/>
                <a:gd name="connsiteY8" fmla="*/ 183642 h 1069085"/>
                <a:gd name="connsiteX9" fmla="*/ 299371 w 659987"/>
                <a:gd name="connsiteY9" fmla="*/ 139636 h 1069085"/>
                <a:gd name="connsiteX10" fmla="*/ 168307 w 659987"/>
                <a:gd name="connsiteY10" fmla="*/ 169735 h 1069085"/>
                <a:gd name="connsiteX11" fmla="*/ 40196 w 659987"/>
                <a:gd name="connsiteY11" fmla="*/ 259937 h 1069085"/>
                <a:gd name="connsiteX12" fmla="*/ 40196 w 659987"/>
                <a:gd name="connsiteY12" fmla="*/ 96298 h 1069085"/>
                <a:gd name="connsiteX13" fmla="*/ 173831 w 659987"/>
                <a:gd name="connsiteY13" fmla="*/ 23527 h 1069085"/>
                <a:gd name="connsiteX14" fmla="*/ 330232 w 659987"/>
                <a:gd name="connsiteY14" fmla="*/ 0 h 1069085"/>
                <a:gd name="connsiteX15" fmla="*/ 560642 w 659987"/>
                <a:gd name="connsiteY15" fmla="*/ 75914 h 1069085"/>
                <a:gd name="connsiteX16" fmla="*/ 643795 w 659987"/>
                <a:gd name="connsiteY16" fmla="*/ 288988 h 1069085"/>
                <a:gd name="connsiteX17" fmla="*/ 617030 w 659987"/>
                <a:gd name="connsiteY17" fmla="*/ 434912 h 1069085"/>
                <a:gd name="connsiteX18" fmla="*/ 534638 w 659987"/>
                <a:gd name="connsiteY18" fmla="*/ 560737 h 1069085"/>
                <a:gd name="connsiteX19" fmla="*/ 337566 w 659987"/>
                <a:gd name="connsiteY19" fmla="*/ 730472 h 1069085"/>
                <a:gd name="connsiteX20" fmla="*/ 220695 w 659987"/>
                <a:gd name="connsiteY20" fmla="*/ 838295 h 1069085"/>
                <a:gd name="connsiteX21" fmla="*/ 185928 w 659987"/>
                <a:gd name="connsiteY21" fmla="*/ 919734 h 1069085"/>
                <a:gd name="connsiteX22" fmla="*/ 185928 w 659987"/>
                <a:gd name="connsiteY22" fmla="*/ 923354 h 1069085"/>
                <a:gd name="connsiteX23" fmla="*/ 659988 w 659987"/>
                <a:gd name="connsiteY23" fmla="*/ 923354 h 1069085"/>
                <a:gd name="connsiteX24" fmla="*/ 659988 w 659987"/>
                <a:gd name="connsiteY24" fmla="*/ 1069086 h 106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9987" h="1069085">
                  <a:moveTo>
                    <a:pt x="659797" y="1069086"/>
                  </a:moveTo>
                  <a:lnTo>
                    <a:pt x="0" y="1069086"/>
                  </a:lnTo>
                  <a:lnTo>
                    <a:pt x="0" y="987742"/>
                  </a:lnTo>
                  <a:cubicBezTo>
                    <a:pt x="0" y="926211"/>
                    <a:pt x="17622" y="866965"/>
                    <a:pt x="52769" y="810006"/>
                  </a:cubicBezTo>
                  <a:cubicBezTo>
                    <a:pt x="87916" y="753047"/>
                    <a:pt x="152686" y="686943"/>
                    <a:pt x="247079" y="611696"/>
                  </a:cubicBezTo>
                  <a:cubicBezTo>
                    <a:pt x="307658" y="563785"/>
                    <a:pt x="352902" y="525113"/>
                    <a:pt x="382715" y="495490"/>
                  </a:cubicBezTo>
                  <a:cubicBezTo>
                    <a:pt x="412528" y="465963"/>
                    <a:pt x="434721" y="435673"/>
                    <a:pt x="449390" y="404622"/>
                  </a:cubicBezTo>
                  <a:cubicBezTo>
                    <a:pt x="464058" y="373571"/>
                    <a:pt x="471393" y="340995"/>
                    <a:pt x="471393" y="306800"/>
                  </a:cubicBezTo>
                  <a:cubicBezTo>
                    <a:pt x="471393" y="254032"/>
                    <a:pt x="455867" y="212979"/>
                    <a:pt x="424911" y="183642"/>
                  </a:cubicBezTo>
                  <a:cubicBezTo>
                    <a:pt x="393954" y="154305"/>
                    <a:pt x="352044" y="139636"/>
                    <a:pt x="299371" y="139636"/>
                  </a:cubicBezTo>
                  <a:cubicBezTo>
                    <a:pt x="256413" y="139636"/>
                    <a:pt x="212693" y="149638"/>
                    <a:pt x="168307" y="169735"/>
                  </a:cubicBezTo>
                  <a:cubicBezTo>
                    <a:pt x="123920" y="189738"/>
                    <a:pt x="81153" y="219837"/>
                    <a:pt x="40196" y="259937"/>
                  </a:cubicBezTo>
                  <a:lnTo>
                    <a:pt x="40196" y="96298"/>
                  </a:lnTo>
                  <a:cubicBezTo>
                    <a:pt x="83630" y="63436"/>
                    <a:pt x="128207" y="39148"/>
                    <a:pt x="173831" y="23527"/>
                  </a:cubicBezTo>
                  <a:cubicBezTo>
                    <a:pt x="219456" y="7810"/>
                    <a:pt x="271653" y="0"/>
                    <a:pt x="330232" y="0"/>
                  </a:cubicBezTo>
                  <a:cubicBezTo>
                    <a:pt x="428340" y="0"/>
                    <a:pt x="505206" y="25336"/>
                    <a:pt x="560642" y="75914"/>
                  </a:cubicBezTo>
                  <a:cubicBezTo>
                    <a:pt x="616078" y="126492"/>
                    <a:pt x="643795" y="197548"/>
                    <a:pt x="643795" y="288988"/>
                  </a:cubicBezTo>
                  <a:cubicBezTo>
                    <a:pt x="643795" y="342329"/>
                    <a:pt x="634842" y="390906"/>
                    <a:pt x="617030" y="434912"/>
                  </a:cubicBezTo>
                  <a:cubicBezTo>
                    <a:pt x="599218" y="478917"/>
                    <a:pt x="571691" y="520827"/>
                    <a:pt x="534638" y="560737"/>
                  </a:cubicBezTo>
                  <a:cubicBezTo>
                    <a:pt x="497491" y="600551"/>
                    <a:pt x="431864" y="657130"/>
                    <a:pt x="337566" y="730472"/>
                  </a:cubicBezTo>
                  <a:cubicBezTo>
                    <a:pt x="282893" y="773049"/>
                    <a:pt x="243936" y="808958"/>
                    <a:pt x="220695" y="838295"/>
                  </a:cubicBezTo>
                  <a:cubicBezTo>
                    <a:pt x="197454" y="867632"/>
                    <a:pt x="185928" y="894779"/>
                    <a:pt x="185928" y="919734"/>
                  </a:cubicBezTo>
                  <a:lnTo>
                    <a:pt x="185928" y="923354"/>
                  </a:lnTo>
                  <a:lnTo>
                    <a:pt x="659988" y="923354"/>
                  </a:lnTo>
                  <a:lnTo>
                    <a:pt x="659988" y="1069086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Graphic 32">
              <a:extLst>
                <a:ext uri="{FF2B5EF4-FFF2-40B4-BE49-F238E27FC236}">
                  <a16:creationId xmlns:a16="http://schemas.microsoft.com/office/drawing/2014/main" id="{56322917-47F8-4D88-8C4D-472D5ECA4380}"/>
                </a:ext>
              </a:extLst>
            </p:cNvPr>
            <p:cNvSpPr/>
            <p:nvPr/>
          </p:nvSpPr>
          <p:spPr>
            <a:xfrm>
              <a:off x="8743091" y="3869435"/>
              <a:ext cx="391191" cy="1075181"/>
            </a:xfrm>
            <a:custGeom>
              <a:avLst/>
              <a:gdLst>
                <a:gd name="connsiteX0" fmla="*/ 221075 w 391191"/>
                <a:gd name="connsiteY0" fmla="*/ 1075182 h 1075181"/>
                <a:gd name="connsiteX1" fmla="*/ 229171 w 391191"/>
                <a:gd name="connsiteY1" fmla="*/ 1075182 h 1075181"/>
                <a:gd name="connsiteX2" fmla="*/ 391192 w 391191"/>
                <a:gd name="connsiteY2" fmla="*/ 913924 h 1075181"/>
                <a:gd name="connsiteX3" fmla="*/ 391192 w 391191"/>
                <a:gd name="connsiteY3" fmla="*/ 0 h 1075181"/>
                <a:gd name="connsiteX4" fmla="*/ 319278 w 391191"/>
                <a:gd name="connsiteY4" fmla="*/ 0 h 1075181"/>
                <a:gd name="connsiteX5" fmla="*/ 173546 w 391191"/>
                <a:gd name="connsiteY5" fmla="*/ 89059 h 1075181"/>
                <a:gd name="connsiteX6" fmla="*/ 0 w 391191"/>
                <a:gd name="connsiteY6" fmla="*/ 159734 h 1075181"/>
                <a:gd name="connsiteX7" fmla="*/ 0 w 391191"/>
                <a:gd name="connsiteY7" fmla="*/ 304895 h 1075181"/>
                <a:gd name="connsiteX8" fmla="*/ 221075 w 391191"/>
                <a:gd name="connsiteY8" fmla="*/ 208121 h 1075181"/>
                <a:gd name="connsiteX9" fmla="*/ 221075 w 391191"/>
                <a:gd name="connsiteY9" fmla="*/ 1075182 h 1075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1191" h="1075181">
                  <a:moveTo>
                    <a:pt x="221075" y="1075182"/>
                  </a:moveTo>
                  <a:lnTo>
                    <a:pt x="229171" y="1075182"/>
                  </a:lnTo>
                  <a:lnTo>
                    <a:pt x="391192" y="913924"/>
                  </a:lnTo>
                  <a:lnTo>
                    <a:pt x="391192" y="0"/>
                  </a:lnTo>
                  <a:lnTo>
                    <a:pt x="319278" y="0"/>
                  </a:lnTo>
                  <a:cubicBezTo>
                    <a:pt x="271272" y="34195"/>
                    <a:pt x="222695" y="63913"/>
                    <a:pt x="173546" y="89059"/>
                  </a:cubicBezTo>
                  <a:cubicBezTo>
                    <a:pt x="124396" y="114205"/>
                    <a:pt x="66485" y="137827"/>
                    <a:pt x="0" y="159734"/>
                  </a:cubicBezTo>
                  <a:lnTo>
                    <a:pt x="0" y="304895"/>
                  </a:lnTo>
                  <a:cubicBezTo>
                    <a:pt x="89154" y="281940"/>
                    <a:pt x="162878" y="249650"/>
                    <a:pt x="221075" y="208121"/>
                  </a:cubicBezTo>
                  <a:lnTo>
                    <a:pt x="221075" y="1075182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9" name="Graphic 32">
            <a:extLst>
              <a:ext uri="{FF2B5EF4-FFF2-40B4-BE49-F238E27FC236}">
                <a16:creationId xmlns:a16="http://schemas.microsoft.com/office/drawing/2014/main" id="{B359D854-B626-4763-8684-2DC5C9EAE5B6}"/>
              </a:ext>
            </a:extLst>
          </p:cNvPr>
          <p:cNvSpPr/>
          <p:nvPr/>
        </p:nvSpPr>
        <p:spPr>
          <a:xfrm>
            <a:off x="7132831" y="3450630"/>
            <a:ext cx="883038" cy="878970"/>
          </a:xfrm>
          <a:custGeom>
            <a:avLst/>
            <a:gdLst>
              <a:gd name="connsiteX0" fmla="*/ 682276 w 682275"/>
              <a:gd name="connsiteY0" fmla="*/ 0 h 679132"/>
              <a:gd name="connsiteX1" fmla="*/ 0 w 682275"/>
              <a:gd name="connsiteY1" fmla="*/ 679132 h 67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2275" h="679132">
                <a:moveTo>
                  <a:pt x="682276" y="0"/>
                </a:moveTo>
                <a:lnTo>
                  <a:pt x="0" y="679132"/>
                </a:lnTo>
              </a:path>
            </a:pathLst>
          </a:custGeom>
          <a:ln w="9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0" name="Graphic 32">
            <a:extLst>
              <a:ext uri="{FF2B5EF4-FFF2-40B4-BE49-F238E27FC236}">
                <a16:creationId xmlns:a16="http://schemas.microsoft.com/office/drawing/2014/main" id="{BC481DFF-D66E-46A2-936A-19BBB80DC719}"/>
              </a:ext>
            </a:extLst>
          </p:cNvPr>
          <p:cNvGrpSpPr/>
          <p:nvPr/>
        </p:nvGrpSpPr>
        <p:grpSpPr>
          <a:xfrm>
            <a:off x="8118435" y="4772822"/>
            <a:ext cx="457114" cy="225845"/>
            <a:chOff x="7141844" y="4788978"/>
            <a:chExt cx="353187" cy="174498"/>
          </a:xfrm>
          <a:solidFill>
            <a:srgbClr val="FFB900"/>
          </a:solidFill>
        </p:grpSpPr>
        <p:sp>
          <p:nvSpPr>
            <p:cNvPr id="51" name="Graphic 32">
              <a:extLst>
                <a:ext uri="{FF2B5EF4-FFF2-40B4-BE49-F238E27FC236}">
                  <a16:creationId xmlns:a16="http://schemas.microsoft.com/office/drawing/2014/main" id="{3DDDE8F7-9EC1-40C5-95FA-A5EA5B9702B3}"/>
                </a:ext>
              </a:extLst>
            </p:cNvPr>
            <p:cNvSpPr/>
            <p:nvPr/>
          </p:nvSpPr>
          <p:spPr>
            <a:xfrm>
              <a:off x="7141844" y="4788978"/>
              <a:ext cx="181737" cy="174498"/>
            </a:xfrm>
            <a:custGeom>
              <a:avLst/>
              <a:gdLst>
                <a:gd name="connsiteX0" fmla="*/ 181737 w 181737"/>
                <a:gd name="connsiteY0" fmla="*/ 0 h 174498"/>
                <a:gd name="connsiteX1" fmla="*/ 87249 w 181737"/>
                <a:gd name="connsiteY1" fmla="*/ 0 h 174498"/>
                <a:gd name="connsiteX2" fmla="*/ 0 w 181737"/>
                <a:gd name="connsiteY2" fmla="*/ 87249 h 174498"/>
                <a:gd name="connsiteX3" fmla="*/ 87249 w 181737"/>
                <a:gd name="connsiteY3" fmla="*/ 174498 h 174498"/>
                <a:gd name="connsiteX4" fmla="*/ 181737 w 181737"/>
                <a:gd name="connsiteY4" fmla="*/ 174498 h 174498"/>
                <a:gd name="connsiteX5" fmla="*/ 94488 w 181737"/>
                <a:gd name="connsiteY5" fmla="*/ 87249 h 174498"/>
                <a:gd name="connsiteX6" fmla="*/ 181737 w 181737"/>
                <a:gd name="connsiteY6" fmla="*/ 0 h 17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37" h="174498">
                  <a:moveTo>
                    <a:pt x="181737" y="0"/>
                  </a:moveTo>
                  <a:lnTo>
                    <a:pt x="87249" y="0"/>
                  </a:lnTo>
                  <a:lnTo>
                    <a:pt x="0" y="87249"/>
                  </a:lnTo>
                  <a:lnTo>
                    <a:pt x="87249" y="174498"/>
                  </a:lnTo>
                  <a:lnTo>
                    <a:pt x="181737" y="174498"/>
                  </a:lnTo>
                  <a:lnTo>
                    <a:pt x="94488" y="87249"/>
                  </a:lnTo>
                  <a:lnTo>
                    <a:pt x="181737" y="0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Graphic 32">
              <a:extLst>
                <a:ext uri="{FF2B5EF4-FFF2-40B4-BE49-F238E27FC236}">
                  <a16:creationId xmlns:a16="http://schemas.microsoft.com/office/drawing/2014/main" id="{0D9A6499-47C4-452A-A371-1FFE397CAD0B}"/>
                </a:ext>
              </a:extLst>
            </p:cNvPr>
            <p:cNvSpPr/>
            <p:nvPr/>
          </p:nvSpPr>
          <p:spPr>
            <a:xfrm>
              <a:off x="7313294" y="4788978"/>
              <a:ext cx="181737" cy="174498"/>
            </a:xfrm>
            <a:custGeom>
              <a:avLst/>
              <a:gdLst>
                <a:gd name="connsiteX0" fmla="*/ 181737 w 181737"/>
                <a:gd name="connsiteY0" fmla="*/ 0 h 174498"/>
                <a:gd name="connsiteX1" fmla="*/ 87249 w 181737"/>
                <a:gd name="connsiteY1" fmla="*/ 0 h 174498"/>
                <a:gd name="connsiteX2" fmla="*/ 0 w 181737"/>
                <a:gd name="connsiteY2" fmla="*/ 87249 h 174498"/>
                <a:gd name="connsiteX3" fmla="*/ 87249 w 181737"/>
                <a:gd name="connsiteY3" fmla="*/ 174498 h 174498"/>
                <a:gd name="connsiteX4" fmla="*/ 181737 w 181737"/>
                <a:gd name="connsiteY4" fmla="*/ 174498 h 174498"/>
                <a:gd name="connsiteX5" fmla="*/ 94488 w 181737"/>
                <a:gd name="connsiteY5" fmla="*/ 87249 h 174498"/>
                <a:gd name="connsiteX6" fmla="*/ 181737 w 181737"/>
                <a:gd name="connsiteY6" fmla="*/ 0 h 17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37" h="174498">
                  <a:moveTo>
                    <a:pt x="181737" y="0"/>
                  </a:moveTo>
                  <a:lnTo>
                    <a:pt x="87249" y="0"/>
                  </a:lnTo>
                  <a:lnTo>
                    <a:pt x="0" y="87249"/>
                  </a:lnTo>
                  <a:lnTo>
                    <a:pt x="87249" y="174498"/>
                  </a:lnTo>
                  <a:lnTo>
                    <a:pt x="181737" y="174498"/>
                  </a:lnTo>
                  <a:lnTo>
                    <a:pt x="94488" y="87249"/>
                  </a:lnTo>
                  <a:lnTo>
                    <a:pt x="181737" y="0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DD87ABA8-E3B6-4973-95F2-1AD663C781BB}"/>
              </a:ext>
            </a:extLst>
          </p:cNvPr>
          <p:cNvSpPr txBox="1"/>
          <p:nvPr/>
        </p:nvSpPr>
        <p:spPr>
          <a:xfrm>
            <a:off x="2575421" y="2430171"/>
            <a:ext cx="3577160" cy="165455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 defTabSz="914367">
              <a:lnSpc>
                <a:spcPct val="84000"/>
              </a:lnSpc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MSUS</a:t>
            </a:r>
          </a:p>
          <a:p>
            <a:pPr algn="r" defTabSz="914367">
              <a:lnSpc>
                <a:spcPct val="84000"/>
              </a:lnSpc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Sustainable</a:t>
            </a:r>
            <a:endParaRPr lang="en-I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cs typeface="Segoe UI Semibold"/>
            </a:endParaRPr>
          </a:p>
          <a:p>
            <a:pPr algn="r" defTabSz="914367">
              <a:lnSpc>
                <a:spcPct val="84000"/>
              </a:lnSpc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Smart Buildings</a:t>
            </a:r>
            <a:br>
              <a:rPr lang="en-IN" sz="3200" dirty="0">
                <a:solidFill>
                  <a:srgbClr val="FFFFFF"/>
                </a:solidFill>
                <a:latin typeface="Segoe UI Semibold"/>
              </a:rPr>
            </a:b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Hackathon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18AC4F-578D-4EE5-9592-20F476130C1C}"/>
              </a:ext>
            </a:extLst>
          </p:cNvPr>
          <p:cNvSpPr txBox="1"/>
          <p:nvPr/>
        </p:nvSpPr>
        <p:spPr>
          <a:xfrm>
            <a:off x="2928811" y="4443059"/>
            <a:ext cx="5696496" cy="248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Help shape the future of smart building technology</a:t>
            </a: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63805B-7DA0-451F-AB19-FBFF53665DBB}"/>
              </a:ext>
            </a:extLst>
          </p:cNvPr>
          <p:cNvSpPr txBox="1"/>
          <p:nvPr/>
        </p:nvSpPr>
        <p:spPr>
          <a:xfrm>
            <a:off x="6166029" y="4702104"/>
            <a:ext cx="17379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Segoe UI Semibold"/>
                <a:ea typeface="+mn-ea"/>
                <a:cs typeface="+mn-cs"/>
              </a:rPr>
              <a:t>[Date of event]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highlight>
                <a:srgbClr val="FFFF00"/>
              </a:highlight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13B837-B5D4-4C38-A57F-58FC6F1A8EC0}"/>
              </a:ext>
            </a:extLst>
          </p:cNvPr>
          <p:cNvSpPr txBox="1"/>
          <p:nvPr/>
        </p:nvSpPr>
        <p:spPr>
          <a:xfrm>
            <a:off x="2791825" y="135640"/>
            <a:ext cx="61884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Pre-communications editable layer: Yammer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E6CF034-3082-4615-A44C-2E003BF8D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5544" y="752577"/>
            <a:ext cx="963974" cy="2056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62E9B5-4502-4DA6-8A9E-6AA6FECF20F0}"/>
              </a:ext>
            </a:extLst>
          </p:cNvPr>
          <p:cNvSpPr txBox="1"/>
          <p:nvPr/>
        </p:nvSpPr>
        <p:spPr>
          <a:xfrm>
            <a:off x="3171854" y="5753434"/>
            <a:ext cx="3953400" cy="209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highlight>
                  <a:srgbClr val="FFFF00"/>
                </a:highligh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[Registration website link]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26549B-CB15-45F5-B865-16932890A1BB}"/>
              </a:ext>
            </a:extLst>
          </p:cNvPr>
          <p:cNvGrpSpPr/>
          <p:nvPr/>
        </p:nvGrpSpPr>
        <p:grpSpPr>
          <a:xfrm>
            <a:off x="2782051" y="5808118"/>
            <a:ext cx="313095" cy="154604"/>
            <a:chOff x="363569" y="4811314"/>
            <a:chExt cx="313095" cy="154604"/>
          </a:xfrm>
        </p:grpSpPr>
        <p:sp>
          <p:nvSpPr>
            <p:cNvPr id="25" name="Graphic 32">
              <a:extLst>
                <a:ext uri="{FF2B5EF4-FFF2-40B4-BE49-F238E27FC236}">
                  <a16:creationId xmlns:a16="http://schemas.microsoft.com/office/drawing/2014/main" id="{157C5CF5-6025-41A8-B02D-4B2BDCCC72BC}"/>
                </a:ext>
              </a:extLst>
            </p:cNvPr>
            <p:cNvSpPr/>
            <p:nvPr/>
          </p:nvSpPr>
          <p:spPr>
            <a:xfrm rot="10800000">
              <a:off x="363569" y="4811314"/>
              <a:ext cx="156548" cy="150296"/>
            </a:xfrm>
            <a:custGeom>
              <a:avLst/>
              <a:gdLst>
                <a:gd name="connsiteX0" fmla="*/ 146111 w 146111"/>
                <a:gd name="connsiteY0" fmla="*/ 0 h 140276"/>
                <a:gd name="connsiteX1" fmla="*/ 70138 w 146111"/>
                <a:gd name="connsiteY1" fmla="*/ 0 h 140276"/>
                <a:gd name="connsiteX2" fmla="*/ 0 w 146111"/>
                <a:gd name="connsiteY2" fmla="*/ 70138 h 140276"/>
                <a:gd name="connsiteX3" fmla="*/ 70138 w 146111"/>
                <a:gd name="connsiteY3" fmla="*/ 140276 h 140276"/>
                <a:gd name="connsiteX4" fmla="*/ 146111 w 146111"/>
                <a:gd name="connsiteY4" fmla="*/ 140276 h 140276"/>
                <a:gd name="connsiteX5" fmla="*/ 75973 w 146111"/>
                <a:gd name="connsiteY5" fmla="*/ 70138 h 140276"/>
                <a:gd name="connsiteX6" fmla="*/ 146111 w 146111"/>
                <a:gd name="connsiteY6" fmla="*/ 0 h 14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111" h="140276">
                  <a:moveTo>
                    <a:pt x="146111" y="0"/>
                  </a:moveTo>
                  <a:lnTo>
                    <a:pt x="70138" y="0"/>
                  </a:lnTo>
                  <a:lnTo>
                    <a:pt x="0" y="70138"/>
                  </a:lnTo>
                  <a:lnTo>
                    <a:pt x="70138" y="140276"/>
                  </a:lnTo>
                  <a:lnTo>
                    <a:pt x="146111" y="140276"/>
                  </a:lnTo>
                  <a:lnTo>
                    <a:pt x="75973" y="70138"/>
                  </a:lnTo>
                  <a:lnTo>
                    <a:pt x="146111" y="0"/>
                  </a:lnTo>
                  <a:close/>
                </a:path>
              </a:pathLst>
            </a:custGeom>
            <a:solidFill>
              <a:srgbClr val="FFB900"/>
            </a:solidFill>
            <a:ln w="12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Graphic 32">
              <a:extLst>
                <a:ext uri="{FF2B5EF4-FFF2-40B4-BE49-F238E27FC236}">
                  <a16:creationId xmlns:a16="http://schemas.microsoft.com/office/drawing/2014/main" id="{573AA4EF-C727-4EB6-99E1-733FFCC61EE7}"/>
                </a:ext>
              </a:extLst>
            </p:cNvPr>
            <p:cNvSpPr/>
            <p:nvPr/>
          </p:nvSpPr>
          <p:spPr>
            <a:xfrm rot="10800000">
              <a:off x="520116" y="4815622"/>
              <a:ext cx="156548" cy="150296"/>
            </a:xfrm>
            <a:custGeom>
              <a:avLst/>
              <a:gdLst>
                <a:gd name="connsiteX0" fmla="*/ 146111 w 146111"/>
                <a:gd name="connsiteY0" fmla="*/ 0 h 140276"/>
                <a:gd name="connsiteX1" fmla="*/ 70138 w 146111"/>
                <a:gd name="connsiteY1" fmla="*/ 0 h 140276"/>
                <a:gd name="connsiteX2" fmla="*/ 0 w 146111"/>
                <a:gd name="connsiteY2" fmla="*/ 70138 h 140276"/>
                <a:gd name="connsiteX3" fmla="*/ 70138 w 146111"/>
                <a:gd name="connsiteY3" fmla="*/ 140276 h 140276"/>
                <a:gd name="connsiteX4" fmla="*/ 146111 w 146111"/>
                <a:gd name="connsiteY4" fmla="*/ 140276 h 140276"/>
                <a:gd name="connsiteX5" fmla="*/ 75973 w 146111"/>
                <a:gd name="connsiteY5" fmla="*/ 70138 h 140276"/>
                <a:gd name="connsiteX6" fmla="*/ 146111 w 146111"/>
                <a:gd name="connsiteY6" fmla="*/ 0 h 14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111" h="140276">
                  <a:moveTo>
                    <a:pt x="146111" y="0"/>
                  </a:moveTo>
                  <a:lnTo>
                    <a:pt x="70138" y="0"/>
                  </a:lnTo>
                  <a:lnTo>
                    <a:pt x="0" y="70138"/>
                  </a:lnTo>
                  <a:lnTo>
                    <a:pt x="70138" y="140276"/>
                  </a:lnTo>
                  <a:lnTo>
                    <a:pt x="146111" y="140276"/>
                  </a:lnTo>
                  <a:lnTo>
                    <a:pt x="75973" y="70138"/>
                  </a:lnTo>
                  <a:lnTo>
                    <a:pt x="146111" y="0"/>
                  </a:lnTo>
                  <a:close/>
                </a:path>
              </a:pathLst>
            </a:custGeom>
            <a:solidFill>
              <a:srgbClr val="FFB900"/>
            </a:solidFill>
            <a:ln w="12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EB080CD-321B-4FB3-96C5-FCDD93F5AF62}"/>
              </a:ext>
            </a:extLst>
          </p:cNvPr>
          <p:cNvSpPr txBox="1"/>
          <p:nvPr/>
        </p:nvSpPr>
        <p:spPr>
          <a:xfrm>
            <a:off x="2765544" y="5528833"/>
            <a:ext cx="1856086" cy="209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For registration visit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F50379-6199-4914-9D71-8DC95DD93519}"/>
              </a:ext>
            </a:extLst>
          </p:cNvPr>
          <p:cNvGrpSpPr/>
          <p:nvPr/>
        </p:nvGrpSpPr>
        <p:grpSpPr>
          <a:xfrm>
            <a:off x="6090146" y="5122794"/>
            <a:ext cx="2937748" cy="1201848"/>
            <a:chOff x="3021157" y="4926100"/>
            <a:chExt cx="3386415" cy="1385400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2B28AC3-93BE-46E3-8632-909CA764DB18}"/>
                </a:ext>
              </a:extLst>
            </p:cNvPr>
            <p:cNvSpPr/>
            <p:nvPr/>
          </p:nvSpPr>
          <p:spPr bwMode="auto">
            <a:xfrm>
              <a:off x="3318540" y="4926100"/>
              <a:ext cx="3086285" cy="1381276"/>
            </a:xfrm>
            <a:custGeom>
              <a:avLst/>
              <a:gdLst>
                <a:gd name="connsiteX0" fmla="*/ 3086285 w 3086285"/>
                <a:gd name="connsiteY0" fmla="*/ 0 h 1381276"/>
                <a:gd name="connsiteX1" fmla="*/ 3086285 w 3086285"/>
                <a:gd name="connsiteY1" fmla="*/ 1376729 h 1381276"/>
                <a:gd name="connsiteX2" fmla="*/ 0 w 3086285"/>
                <a:gd name="connsiteY2" fmla="*/ 1381276 h 1381276"/>
                <a:gd name="connsiteX3" fmla="*/ 1388313 w 3086285"/>
                <a:gd name="connsiteY3" fmla="*/ 3752 h 138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285" h="1381276">
                  <a:moveTo>
                    <a:pt x="3086285" y="0"/>
                  </a:moveTo>
                  <a:lnTo>
                    <a:pt x="3086285" y="1376729"/>
                  </a:lnTo>
                  <a:lnTo>
                    <a:pt x="0" y="1381276"/>
                  </a:lnTo>
                  <a:lnTo>
                    <a:pt x="1388313" y="3752"/>
                  </a:lnTo>
                  <a:close/>
                </a:path>
              </a:pathLst>
            </a:custGeom>
            <a:solidFill>
              <a:schemeClr val="accent1">
                <a:alpha val="42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Rectangle 4">
              <a:extLst>
                <a:ext uri="{FF2B5EF4-FFF2-40B4-BE49-F238E27FC236}">
                  <a16:creationId xmlns:a16="http://schemas.microsoft.com/office/drawing/2014/main" id="{18F78F55-BD5F-45C7-94AF-80340F0155BC}"/>
                </a:ext>
              </a:extLst>
            </p:cNvPr>
            <p:cNvSpPr/>
            <p:nvPr/>
          </p:nvSpPr>
          <p:spPr bwMode="auto">
            <a:xfrm>
              <a:off x="3021157" y="5718250"/>
              <a:ext cx="3319743" cy="587643"/>
            </a:xfrm>
            <a:custGeom>
              <a:avLst/>
              <a:gdLst>
                <a:gd name="connsiteX0" fmla="*/ 0 w 2446293"/>
                <a:gd name="connsiteY0" fmla="*/ 0 h 1067962"/>
                <a:gd name="connsiteX1" fmla="*/ 2446293 w 2446293"/>
                <a:gd name="connsiteY1" fmla="*/ 0 h 1067962"/>
                <a:gd name="connsiteX2" fmla="*/ 2446293 w 2446293"/>
                <a:gd name="connsiteY2" fmla="*/ 1067962 h 1067962"/>
                <a:gd name="connsiteX3" fmla="*/ 0 w 2446293"/>
                <a:gd name="connsiteY3" fmla="*/ 1067962 h 1067962"/>
                <a:gd name="connsiteX4" fmla="*/ 0 w 2446293"/>
                <a:gd name="connsiteY4" fmla="*/ 0 h 1067962"/>
                <a:gd name="connsiteX0" fmla="*/ 785812 w 3232105"/>
                <a:gd name="connsiteY0" fmla="*/ 0 h 1072724"/>
                <a:gd name="connsiteX1" fmla="*/ 3232105 w 3232105"/>
                <a:gd name="connsiteY1" fmla="*/ 0 h 1072724"/>
                <a:gd name="connsiteX2" fmla="*/ 3232105 w 3232105"/>
                <a:gd name="connsiteY2" fmla="*/ 1067962 h 1072724"/>
                <a:gd name="connsiteX3" fmla="*/ 0 w 3232105"/>
                <a:gd name="connsiteY3" fmla="*/ 1072724 h 1072724"/>
                <a:gd name="connsiteX4" fmla="*/ 785812 w 3232105"/>
                <a:gd name="connsiteY4" fmla="*/ 0 h 1072724"/>
                <a:gd name="connsiteX0" fmla="*/ 1076325 w 3232105"/>
                <a:gd name="connsiteY0" fmla="*/ 4763 h 1072724"/>
                <a:gd name="connsiteX1" fmla="*/ 3232105 w 3232105"/>
                <a:gd name="connsiteY1" fmla="*/ 0 h 1072724"/>
                <a:gd name="connsiteX2" fmla="*/ 3232105 w 3232105"/>
                <a:gd name="connsiteY2" fmla="*/ 1067962 h 1072724"/>
                <a:gd name="connsiteX3" fmla="*/ 0 w 3232105"/>
                <a:gd name="connsiteY3" fmla="*/ 1072724 h 1072724"/>
                <a:gd name="connsiteX4" fmla="*/ 1076325 w 3232105"/>
                <a:gd name="connsiteY4" fmla="*/ 4763 h 1072724"/>
                <a:gd name="connsiteX0" fmla="*/ 3232105 w 3311730"/>
                <a:gd name="connsiteY0" fmla="*/ 1067962 h 1147587"/>
                <a:gd name="connsiteX1" fmla="*/ 0 w 3311730"/>
                <a:gd name="connsiteY1" fmla="*/ 1072724 h 1147587"/>
                <a:gd name="connsiteX2" fmla="*/ 1076325 w 3311730"/>
                <a:gd name="connsiteY2" fmla="*/ 4763 h 1147587"/>
                <a:gd name="connsiteX3" fmla="*/ 3232105 w 3311730"/>
                <a:gd name="connsiteY3" fmla="*/ 0 h 1147587"/>
                <a:gd name="connsiteX4" fmla="*/ 3311730 w 3311730"/>
                <a:gd name="connsiteY4" fmla="*/ 1147587 h 1147587"/>
                <a:gd name="connsiteX0" fmla="*/ 3232105 w 3232105"/>
                <a:gd name="connsiteY0" fmla="*/ 1067962 h 1072724"/>
                <a:gd name="connsiteX1" fmla="*/ 0 w 3232105"/>
                <a:gd name="connsiteY1" fmla="*/ 1072724 h 1072724"/>
                <a:gd name="connsiteX2" fmla="*/ 1076325 w 3232105"/>
                <a:gd name="connsiteY2" fmla="*/ 4763 h 1072724"/>
                <a:gd name="connsiteX3" fmla="*/ 3232105 w 3232105"/>
                <a:gd name="connsiteY3" fmla="*/ 0 h 1072724"/>
                <a:gd name="connsiteX0" fmla="*/ 0 w 3232105"/>
                <a:gd name="connsiteY0" fmla="*/ 1072724 h 1072724"/>
                <a:gd name="connsiteX1" fmla="*/ 1076325 w 3232105"/>
                <a:gd name="connsiteY1" fmla="*/ 4763 h 1072724"/>
                <a:gd name="connsiteX2" fmla="*/ 3232105 w 3232105"/>
                <a:gd name="connsiteY2" fmla="*/ 0 h 1072724"/>
                <a:gd name="connsiteX0" fmla="*/ 0 w 2822922"/>
                <a:gd name="connsiteY0" fmla="*/ 669070 h 669070"/>
                <a:gd name="connsiteX1" fmla="*/ 667142 w 2822922"/>
                <a:gd name="connsiteY1" fmla="*/ 4763 h 669070"/>
                <a:gd name="connsiteX2" fmla="*/ 2822922 w 2822922"/>
                <a:gd name="connsiteY2" fmla="*/ 0 h 669070"/>
                <a:gd name="connsiteX0" fmla="*/ 0 w 2833290"/>
                <a:gd name="connsiteY0" fmla="*/ 679438 h 679438"/>
                <a:gd name="connsiteX1" fmla="*/ 677510 w 2833290"/>
                <a:gd name="connsiteY1" fmla="*/ 4763 h 679438"/>
                <a:gd name="connsiteX2" fmla="*/ 2833290 w 2833290"/>
                <a:gd name="connsiteY2" fmla="*/ 0 h 679438"/>
                <a:gd name="connsiteX0" fmla="*/ 0 w 2505667"/>
                <a:gd name="connsiteY0" fmla="*/ 679438 h 679438"/>
                <a:gd name="connsiteX1" fmla="*/ 677510 w 2505667"/>
                <a:gd name="connsiteY1" fmla="*/ 4763 h 679438"/>
                <a:gd name="connsiteX2" fmla="*/ 2505667 w 2505667"/>
                <a:gd name="connsiteY2" fmla="*/ 0 h 679438"/>
                <a:gd name="connsiteX0" fmla="*/ 0 w 2173661"/>
                <a:gd name="connsiteY0" fmla="*/ 353156 h 353156"/>
                <a:gd name="connsiteX1" fmla="*/ 345504 w 2173661"/>
                <a:gd name="connsiteY1" fmla="*/ 4763 h 353156"/>
                <a:gd name="connsiteX2" fmla="*/ 2173661 w 2173661"/>
                <a:gd name="connsiteY2" fmla="*/ 0 h 353156"/>
                <a:gd name="connsiteX0" fmla="*/ 0 w 2040859"/>
                <a:gd name="connsiteY0" fmla="*/ 353156 h 353156"/>
                <a:gd name="connsiteX1" fmla="*/ 345504 w 2040859"/>
                <a:gd name="connsiteY1" fmla="*/ 4763 h 353156"/>
                <a:gd name="connsiteX2" fmla="*/ 2040859 w 2040859"/>
                <a:gd name="connsiteY2" fmla="*/ 0 h 353156"/>
                <a:gd name="connsiteX0" fmla="*/ 0 w 1995065"/>
                <a:gd name="connsiteY0" fmla="*/ 353156 h 353156"/>
                <a:gd name="connsiteX1" fmla="*/ 345504 w 1995065"/>
                <a:gd name="connsiteY1" fmla="*/ 4763 h 353156"/>
                <a:gd name="connsiteX2" fmla="*/ 1995065 w 1995065"/>
                <a:gd name="connsiteY2" fmla="*/ 0 h 3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5065" h="353156">
                  <a:moveTo>
                    <a:pt x="0" y="353156"/>
                  </a:moveTo>
                  <a:lnTo>
                    <a:pt x="345504" y="4763"/>
                  </a:lnTo>
                  <a:lnTo>
                    <a:pt x="1995065" y="0"/>
                  </a:lnTo>
                </a:path>
              </a:pathLst>
            </a:custGeom>
            <a:noFill/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A24149-1FDA-45F1-AE2E-0FDF0A86BA63}"/>
                </a:ext>
              </a:extLst>
            </p:cNvPr>
            <p:cNvSpPr/>
            <p:nvPr/>
          </p:nvSpPr>
          <p:spPr bwMode="auto">
            <a:xfrm>
              <a:off x="3612989" y="5077512"/>
              <a:ext cx="2794583" cy="1233988"/>
            </a:xfrm>
            <a:custGeom>
              <a:avLst/>
              <a:gdLst>
                <a:gd name="connsiteX0" fmla="*/ 2791837 w 2791837"/>
                <a:gd name="connsiteY0" fmla="*/ 0 h 1229867"/>
                <a:gd name="connsiteX1" fmla="*/ 2791837 w 2791837"/>
                <a:gd name="connsiteY1" fmla="*/ 1225754 h 1229867"/>
                <a:gd name="connsiteX2" fmla="*/ 0 w 2791837"/>
                <a:gd name="connsiteY2" fmla="*/ 1229867 h 1229867"/>
                <a:gd name="connsiteX3" fmla="*/ 1236035 w 2791837"/>
                <a:gd name="connsiteY3" fmla="*/ 3437 h 1229867"/>
                <a:gd name="connsiteX0" fmla="*/ 2791837 w 2791837"/>
                <a:gd name="connsiteY0" fmla="*/ 0 h 1233988"/>
                <a:gd name="connsiteX1" fmla="*/ 2789092 w 2791837"/>
                <a:gd name="connsiteY1" fmla="*/ 1233988 h 1233988"/>
                <a:gd name="connsiteX2" fmla="*/ 0 w 2791837"/>
                <a:gd name="connsiteY2" fmla="*/ 1229867 h 1233988"/>
                <a:gd name="connsiteX3" fmla="*/ 1236035 w 2791837"/>
                <a:gd name="connsiteY3" fmla="*/ 3437 h 1233988"/>
                <a:gd name="connsiteX4" fmla="*/ 2791837 w 2791837"/>
                <a:gd name="connsiteY4" fmla="*/ 0 h 1233988"/>
                <a:gd name="connsiteX0" fmla="*/ 2791837 w 2794583"/>
                <a:gd name="connsiteY0" fmla="*/ 0 h 1233988"/>
                <a:gd name="connsiteX1" fmla="*/ 2794583 w 2794583"/>
                <a:gd name="connsiteY1" fmla="*/ 1233988 h 1233988"/>
                <a:gd name="connsiteX2" fmla="*/ 0 w 2794583"/>
                <a:gd name="connsiteY2" fmla="*/ 1229867 h 1233988"/>
                <a:gd name="connsiteX3" fmla="*/ 1236035 w 2794583"/>
                <a:gd name="connsiteY3" fmla="*/ 3437 h 1233988"/>
                <a:gd name="connsiteX4" fmla="*/ 2791837 w 2794583"/>
                <a:gd name="connsiteY4" fmla="*/ 0 h 123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583" h="1233988">
                  <a:moveTo>
                    <a:pt x="2791837" y="0"/>
                  </a:moveTo>
                  <a:cubicBezTo>
                    <a:pt x="2792752" y="411329"/>
                    <a:pt x="2793668" y="822659"/>
                    <a:pt x="2794583" y="1233988"/>
                  </a:cubicBezTo>
                  <a:lnTo>
                    <a:pt x="0" y="1229867"/>
                  </a:lnTo>
                  <a:lnTo>
                    <a:pt x="1236035" y="3437"/>
                  </a:lnTo>
                  <a:lnTo>
                    <a:pt x="2791837" y="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0" tIns="274320" rIns="36576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757298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 Black" panose="020B0A02040204020203" pitchFamily="34" charset="0"/>
                  <a:cs typeface="+mn-cs"/>
                </a:rPr>
                <a:t>Call for </a:t>
              </a:r>
              <a:br>
                <a: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 Black" panose="020B0A02040204020203" pitchFamily="34" charset="0"/>
                  <a:cs typeface="+mn-cs"/>
                </a:rPr>
              </a:br>
              <a:r>
                <a: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 Black" panose="020B0A02040204020203" pitchFamily="34" charset="0"/>
                  <a:cs typeface="+mn-cs"/>
                </a:rPr>
                <a:t>Proctors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 Black" panose="020B0A02040204020203" pitchFamily="34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396261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ty at night&#10;&#10;Description automatically generated with medium confidence">
            <a:extLst>
              <a:ext uri="{FF2B5EF4-FFF2-40B4-BE49-F238E27FC236}">
                <a16:creationId xmlns:a16="http://schemas.microsoft.com/office/drawing/2014/main" id="{6A6DF147-0313-4ED5-84AD-F70525A66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143" y="-1"/>
            <a:ext cx="7837714" cy="6858000"/>
          </a:xfrm>
          <a:prstGeom prst="rect">
            <a:avLst/>
          </a:prstGeom>
        </p:spPr>
      </p:pic>
      <p:grpSp>
        <p:nvGrpSpPr>
          <p:cNvPr id="35" name="Graphic 32">
            <a:extLst>
              <a:ext uri="{FF2B5EF4-FFF2-40B4-BE49-F238E27FC236}">
                <a16:creationId xmlns:a16="http://schemas.microsoft.com/office/drawing/2014/main" id="{3D792934-71B8-4E7C-803D-B5DAC94A8B00}"/>
              </a:ext>
            </a:extLst>
          </p:cNvPr>
          <p:cNvGrpSpPr/>
          <p:nvPr/>
        </p:nvGrpSpPr>
        <p:grpSpPr>
          <a:xfrm>
            <a:off x="2464593" y="343844"/>
            <a:ext cx="1216566" cy="259436"/>
            <a:chOff x="388938" y="324380"/>
            <a:chExt cx="1135462" cy="242140"/>
          </a:xfrm>
        </p:grpSpPr>
        <p:sp>
          <p:nvSpPr>
            <p:cNvPr id="36" name="Graphic 32">
              <a:extLst>
                <a:ext uri="{FF2B5EF4-FFF2-40B4-BE49-F238E27FC236}">
                  <a16:creationId xmlns:a16="http://schemas.microsoft.com/office/drawing/2014/main" id="{FBF42237-4974-4994-8222-78BA0B291CA3}"/>
                </a:ext>
              </a:extLst>
            </p:cNvPr>
            <p:cNvSpPr/>
            <p:nvPr/>
          </p:nvSpPr>
          <p:spPr>
            <a:xfrm>
              <a:off x="703527" y="362184"/>
              <a:ext cx="820873" cy="158510"/>
            </a:xfrm>
            <a:custGeom>
              <a:avLst/>
              <a:gdLst>
                <a:gd name="connsiteX0" fmla="*/ 157416 w 820873"/>
                <a:gd name="connsiteY0" fmla="*/ 10575 h 158510"/>
                <a:gd name="connsiteX1" fmla="*/ 157416 w 820873"/>
                <a:gd name="connsiteY1" fmla="*/ 155836 h 158510"/>
                <a:gd name="connsiteX2" fmla="*/ 132132 w 820873"/>
                <a:gd name="connsiteY2" fmla="*/ 155836 h 158510"/>
                <a:gd name="connsiteX3" fmla="*/ 132132 w 820873"/>
                <a:gd name="connsiteY3" fmla="*/ 42059 h 158510"/>
                <a:gd name="connsiteX4" fmla="*/ 131768 w 820873"/>
                <a:gd name="connsiteY4" fmla="*/ 42059 h 158510"/>
                <a:gd name="connsiteX5" fmla="*/ 86670 w 820873"/>
                <a:gd name="connsiteY5" fmla="*/ 155957 h 158510"/>
                <a:gd name="connsiteX6" fmla="*/ 69895 w 820873"/>
                <a:gd name="connsiteY6" fmla="*/ 155957 h 158510"/>
                <a:gd name="connsiteX7" fmla="*/ 23704 w 820873"/>
                <a:gd name="connsiteY7" fmla="*/ 42059 h 158510"/>
                <a:gd name="connsiteX8" fmla="*/ 23339 w 820873"/>
                <a:gd name="connsiteY8" fmla="*/ 42059 h 158510"/>
                <a:gd name="connsiteX9" fmla="*/ 23339 w 820873"/>
                <a:gd name="connsiteY9" fmla="*/ 155957 h 158510"/>
                <a:gd name="connsiteX10" fmla="*/ 0 w 820873"/>
                <a:gd name="connsiteY10" fmla="*/ 155957 h 158510"/>
                <a:gd name="connsiteX11" fmla="*/ 0 w 820873"/>
                <a:gd name="connsiteY11" fmla="*/ 10575 h 158510"/>
                <a:gd name="connsiteX12" fmla="*/ 36224 w 820873"/>
                <a:gd name="connsiteY12" fmla="*/ 10575 h 158510"/>
                <a:gd name="connsiteX13" fmla="*/ 77918 w 820873"/>
                <a:gd name="connsiteY13" fmla="*/ 118275 h 158510"/>
                <a:gd name="connsiteX14" fmla="*/ 78526 w 820873"/>
                <a:gd name="connsiteY14" fmla="*/ 118275 h 158510"/>
                <a:gd name="connsiteX15" fmla="*/ 122651 w 820873"/>
                <a:gd name="connsiteY15" fmla="*/ 10575 h 158510"/>
                <a:gd name="connsiteX16" fmla="*/ 157416 w 820873"/>
                <a:gd name="connsiteY16" fmla="*/ 10575 h 158510"/>
                <a:gd name="connsiteX17" fmla="*/ 178445 w 820873"/>
                <a:gd name="connsiteY17" fmla="*/ 21637 h 158510"/>
                <a:gd name="connsiteX18" fmla="*/ 182821 w 820873"/>
                <a:gd name="connsiteY18" fmla="*/ 11426 h 158510"/>
                <a:gd name="connsiteX19" fmla="*/ 193275 w 820873"/>
                <a:gd name="connsiteY19" fmla="*/ 7293 h 158510"/>
                <a:gd name="connsiteX20" fmla="*/ 203972 w 820873"/>
                <a:gd name="connsiteY20" fmla="*/ 11548 h 158510"/>
                <a:gd name="connsiteX21" fmla="*/ 208227 w 820873"/>
                <a:gd name="connsiteY21" fmla="*/ 21637 h 158510"/>
                <a:gd name="connsiteX22" fmla="*/ 203851 w 820873"/>
                <a:gd name="connsiteY22" fmla="*/ 31605 h 158510"/>
                <a:gd name="connsiteX23" fmla="*/ 193154 w 820873"/>
                <a:gd name="connsiteY23" fmla="*/ 35616 h 158510"/>
                <a:gd name="connsiteX24" fmla="*/ 182578 w 820873"/>
                <a:gd name="connsiteY24" fmla="*/ 31483 h 158510"/>
                <a:gd name="connsiteX25" fmla="*/ 178445 w 820873"/>
                <a:gd name="connsiteY25" fmla="*/ 21637 h 158510"/>
                <a:gd name="connsiteX26" fmla="*/ 205553 w 820873"/>
                <a:gd name="connsiteY26" fmla="*/ 51783 h 158510"/>
                <a:gd name="connsiteX27" fmla="*/ 205553 w 820873"/>
                <a:gd name="connsiteY27" fmla="*/ 155957 h 158510"/>
                <a:gd name="connsiteX28" fmla="*/ 180998 w 820873"/>
                <a:gd name="connsiteY28" fmla="*/ 155957 h 158510"/>
                <a:gd name="connsiteX29" fmla="*/ 180998 w 820873"/>
                <a:gd name="connsiteY29" fmla="*/ 51783 h 158510"/>
                <a:gd name="connsiteX30" fmla="*/ 205553 w 820873"/>
                <a:gd name="connsiteY30" fmla="*/ 51783 h 158510"/>
                <a:gd name="connsiteX31" fmla="*/ 279945 w 820873"/>
                <a:gd name="connsiteY31" fmla="*/ 138089 h 158510"/>
                <a:gd name="connsiteX32" fmla="*/ 291980 w 820873"/>
                <a:gd name="connsiteY32" fmla="*/ 135536 h 158510"/>
                <a:gd name="connsiteX33" fmla="*/ 304135 w 820873"/>
                <a:gd name="connsiteY33" fmla="*/ 128850 h 158510"/>
                <a:gd name="connsiteX34" fmla="*/ 304135 w 820873"/>
                <a:gd name="connsiteY34" fmla="*/ 151703 h 158510"/>
                <a:gd name="connsiteX35" fmla="*/ 290764 w 820873"/>
                <a:gd name="connsiteY35" fmla="*/ 156808 h 158510"/>
                <a:gd name="connsiteX36" fmla="*/ 274354 w 820873"/>
                <a:gd name="connsiteY36" fmla="*/ 158510 h 158510"/>
                <a:gd name="connsiteX37" fmla="*/ 236914 w 820873"/>
                <a:gd name="connsiteY37" fmla="*/ 143923 h 158510"/>
                <a:gd name="connsiteX38" fmla="*/ 222571 w 820873"/>
                <a:gd name="connsiteY38" fmla="*/ 106848 h 158510"/>
                <a:gd name="connsiteX39" fmla="*/ 237279 w 820873"/>
                <a:gd name="connsiteY39" fmla="*/ 65519 h 158510"/>
                <a:gd name="connsiteX40" fmla="*/ 278973 w 820873"/>
                <a:gd name="connsiteY40" fmla="*/ 49231 h 158510"/>
                <a:gd name="connsiteX41" fmla="*/ 292952 w 820873"/>
                <a:gd name="connsiteY41" fmla="*/ 51054 h 158510"/>
                <a:gd name="connsiteX42" fmla="*/ 304135 w 820873"/>
                <a:gd name="connsiteY42" fmla="*/ 55187 h 158510"/>
                <a:gd name="connsiteX43" fmla="*/ 304135 w 820873"/>
                <a:gd name="connsiteY43" fmla="*/ 78647 h 158510"/>
                <a:gd name="connsiteX44" fmla="*/ 292587 w 820873"/>
                <a:gd name="connsiteY44" fmla="*/ 72205 h 158510"/>
                <a:gd name="connsiteX45" fmla="*/ 280432 w 820873"/>
                <a:gd name="connsiteY45" fmla="*/ 69895 h 158510"/>
                <a:gd name="connsiteX46" fmla="*/ 256971 w 820873"/>
                <a:gd name="connsiteY46" fmla="*/ 79377 h 158510"/>
                <a:gd name="connsiteX47" fmla="*/ 248098 w 820873"/>
                <a:gd name="connsiteY47" fmla="*/ 104782 h 158510"/>
                <a:gd name="connsiteX48" fmla="*/ 256607 w 820873"/>
                <a:gd name="connsiteY48" fmla="*/ 129458 h 158510"/>
                <a:gd name="connsiteX49" fmla="*/ 279945 w 820873"/>
                <a:gd name="connsiteY49" fmla="*/ 138089 h 158510"/>
                <a:gd name="connsiteX50" fmla="*/ 373909 w 820873"/>
                <a:gd name="connsiteY50" fmla="*/ 50081 h 158510"/>
                <a:gd name="connsiteX51" fmla="*/ 379136 w 820873"/>
                <a:gd name="connsiteY51" fmla="*/ 50446 h 158510"/>
                <a:gd name="connsiteX52" fmla="*/ 383147 w 820873"/>
                <a:gd name="connsiteY52" fmla="*/ 51419 h 158510"/>
                <a:gd name="connsiteX53" fmla="*/ 383147 w 820873"/>
                <a:gd name="connsiteY53" fmla="*/ 76216 h 158510"/>
                <a:gd name="connsiteX54" fmla="*/ 377556 w 820873"/>
                <a:gd name="connsiteY54" fmla="*/ 73542 h 158510"/>
                <a:gd name="connsiteX55" fmla="*/ 368560 w 820873"/>
                <a:gd name="connsiteY55" fmla="*/ 72326 h 158510"/>
                <a:gd name="connsiteX56" fmla="*/ 353366 w 820873"/>
                <a:gd name="connsiteY56" fmla="*/ 79863 h 158510"/>
                <a:gd name="connsiteX57" fmla="*/ 347166 w 820873"/>
                <a:gd name="connsiteY57" fmla="*/ 103323 h 158510"/>
                <a:gd name="connsiteX58" fmla="*/ 347166 w 820873"/>
                <a:gd name="connsiteY58" fmla="*/ 155957 h 158510"/>
                <a:gd name="connsiteX59" fmla="*/ 322612 w 820873"/>
                <a:gd name="connsiteY59" fmla="*/ 155957 h 158510"/>
                <a:gd name="connsiteX60" fmla="*/ 322612 w 820873"/>
                <a:gd name="connsiteY60" fmla="*/ 51783 h 158510"/>
                <a:gd name="connsiteX61" fmla="*/ 347166 w 820873"/>
                <a:gd name="connsiteY61" fmla="*/ 51783 h 158510"/>
                <a:gd name="connsiteX62" fmla="*/ 347166 w 820873"/>
                <a:gd name="connsiteY62" fmla="*/ 68193 h 158510"/>
                <a:gd name="connsiteX63" fmla="*/ 347531 w 820873"/>
                <a:gd name="connsiteY63" fmla="*/ 68193 h 158510"/>
                <a:gd name="connsiteX64" fmla="*/ 357620 w 820873"/>
                <a:gd name="connsiteY64" fmla="*/ 54822 h 158510"/>
                <a:gd name="connsiteX65" fmla="*/ 373909 w 820873"/>
                <a:gd name="connsiteY65" fmla="*/ 50081 h 158510"/>
                <a:gd name="connsiteX66" fmla="*/ 384484 w 820873"/>
                <a:gd name="connsiteY66" fmla="*/ 105390 h 158510"/>
                <a:gd name="connsiteX67" fmla="*/ 399071 w 820873"/>
                <a:gd name="connsiteY67" fmla="*/ 64425 h 158510"/>
                <a:gd name="connsiteX68" fmla="*/ 439550 w 820873"/>
                <a:gd name="connsiteY68" fmla="*/ 49352 h 158510"/>
                <a:gd name="connsiteX69" fmla="*/ 477718 w 820873"/>
                <a:gd name="connsiteY69" fmla="*/ 63939 h 158510"/>
                <a:gd name="connsiteX70" fmla="*/ 491454 w 820873"/>
                <a:gd name="connsiteY70" fmla="*/ 103202 h 158510"/>
                <a:gd name="connsiteX71" fmla="*/ 476868 w 820873"/>
                <a:gd name="connsiteY71" fmla="*/ 143559 h 158510"/>
                <a:gd name="connsiteX72" fmla="*/ 437118 w 820873"/>
                <a:gd name="connsiteY72" fmla="*/ 158510 h 158510"/>
                <a:gd name="connsiteX73" fmla="*/ 398706 w 820873"/>
                <a:gd name="connsiteY73" fmla="*/ 144288 h 158510"/>
                <a:gd name="connsiteX74" fmla="*/ 384484 w 820873"/>
                <a:gd name="connsiteY74" fmla="*/ 105390 h 158510"/>
                <a:gd name="connsiteX75" fmla="*/ 410011 w 820873"/>
                <a:gd name="connsiteY75" fmla="*/ 104539 h 158510"/>
                <a:gd name="connsiteX76" fmla="*/ 417426 w 820873"/>
                <a:gd name="connsiteY76" fmla="*/ 129458 h 158510"/>
                <a:gd name="connsiteX77" fmla="*/ 438577 w 820873"/>
                <a:gd name="connsiteY77" fmla="*/ 138089 h 158510"/>
                <a:gd name="connsiteX78" fmla="*/ 458999 w 820873"/>
                <a:gd name="connsiteY78" fmla="*/ 129458 h 158510"/>
                <a:gd name="connsiteX79" fmla="*/ 466049 w 820873"/>
                <a:gd name="connsiteY79" fmla="*/ 103931 h 158510"/>
                <a:gd name="connsiteX80" fmla="*/ 458756 w 820873"/>
                <a:gd name="connsiteY80" fmla="*/ 78526 h 158510"/>
                <a:gd name="connsiteX81" fmla="*/ 438456 w 820873"/>
                <a:gd name="connsiteY81" fmla="*/ 70017 h 158510"/>
                <a:gd name="connsiteX82" fmla="*/ 417548 w 820873"/>
                <a:gd name="connsiteY82" fmla="*/ 79012 h 158510"/>
                <a:gd name="connsiteX83" fmla="*/ 410011 w 820873"/>
                <a:gd name="connsiteY83" fmla="*/ 104539 h 158510"/>
                <a:gd name="connsiteX84" fmla="*/ 527921 w 820873"/>
                <a:gd name="connsiteY84" fmla="*/ 79134 h 158510"/>
                <a:gd name="connsiteX85" fmla="*/ 531325 w 820873"/>
                <a:gd name="connsiteY85" fmla="*/ 87399 h 158510"/>
                <a:gd name="connsiteX86" fmla="*/ 546155 w 820873"/>
                <a:gd name="connsiteY86" fmla="*/ 94936 h 158510"/>
                <a:gd name="connsiteX87" fmla="*/ 566820 w 820873"/>
                <a:gd name="connsiteY87" fmla="*/ 108186 h 158510"/>
                <a:gd name="connsiteX88" fmla="*/ 572776 w 820873"/>
                <a:gd name="connsiteY88" fmla="*/ 125933 h 158510"/>
                <a:gd name="connsiteX89" fmla="*/ 561471 w 820873"/>
                <a:gd name="connsiteY89" fmla="*/ 149515 h 158510"/>
                <a:gd name="connsiteX90" fmla="*/ 530960 w 820873"/>
                <a:gd name="connsiteY90" fmla="*/ 158389 h 158510"/>
                <a:gd name="connsiteX91" fmla="*/ 516617 w 820873"/>
                <a:gd name="connsiteY91" fmla="*/ 156808 h 158510"/>
                <a:gd name="connsiteX92" fmla="*/ 503245 w 820873"/>
                <a:gd name="connsiteY92" fmla="*/ 152797 h 158510"/>
                <a:gd name="connsiteX93" fmla="*/ 503245 w 820873"/>
                <a:gd name="connsiteY93" fmla="*/ 128729 h 158510"/>
                <a:gd name="connsiteX94" fmla="*/ 517589 w 820873"/>
                <a:gd name="connsiteY94" fmla="*/ 136144 h 158510"/>
                <a:gd name="connsiteX95" fmla="*/ 531568 w 820873"/>
                <a:gd name="connsiteY95" fmla="*/ 138939 h 158510"/>
                <a:gd name="connsiteX96" fmla="*/ 543845 w 820873"/>
                <a:gd name="connsiteY96" fmla="*/ 136630 h 158510"/>
                <a:gd name="connsiteX97" fmla="*/ 547735 w 820873"/>
                <a:gd name="connsiteY97" fmla="*/ 128850 h 158510"/>
                <a:gd name="connsiteX98" fmla="*/ 543602 w 820873"/>
                <a:gd name="connsiteY98" fmla="*/ 120341 h 158510"/>
                <a:gd name="connsiteX99" fmla="*/ 528043 w 820873"/>
                <a:gd name="connsiteY99" fmla="*/ 112319 h 158510"/>
                <a:gd name="connsiteX100" fmla="*/ 508837 w 820873"/>
                <a:gd name="connsiteY100" fmla="*/ 99555 h 158510"/>
                <a:gd name="connsiteX101" fmla="*/ 503124 w 820873"/>
                <a:gd name="connsiteY101" fmla="*/ 81565 h 158510"/>
                <a:gd name="connsiteX102" fmla="*/ 514307 w 820873"/>
                <a:gd name="connsiteY102" fmla="*/ 58469 h 158510"/>
                <a:gd name="connsiteX103" fmla="*/ 543359 w 820873"/>
                <a:gd name="connsiteY103" fmla="*/ 49352 h 158510"/>
                <a:gd name="connsiteX104" fmla="*/ 555636 w 820873"/>
                <a:gd name="connsiteY104" fmla="*/ 50568 h 158510"/>
                <a:gd name="connsiteX105" fmla="*/ 566941 w 820873"/>
                <a:gd name="connsiteY105" fmla="*/ 53728 h 158510"/>
                <a:gd name="connsiteX106" fmla="*/ 566941 w 820873"/>
                <a:gd name="connsiteY106" fmla="*/ 77067 h 158510"/>
                <a:gd name="connsiteX107" fmla="*/ 555636 w 820873"/>
                <a:gd name="connsiteY107" fmla="*/ 71475 h 158510"/>
                <a:gd name="connsiteX108" fmla="*/ 542751 w 820873"/>
                <a:gd name="connsiteY108" fmla="*/ 69166 h 158510"/>
                <a:gd name="connsiteX109" fmla="*/ 531811 w 820873"/>
                <a:gd name="connsiteY109" fmla="*/ 71962 h 158510"/>
                <a:gd name="connsiteX110" fmla="*/ 527921 w 820873"/>
                <a:gd name="connsiteY110" fmla="*/ 79134 h 158510"/>
                <a:gd name="connsiteX111" fmla="*/ 583108 w 820873"/>
                <a:gd name="connsiteY111" fmla="*/ 105390 h 158510"/>
                <a:gd name="connsiteX112" fmla="*/ 597695 w 820873"/>
                <a:gd name="connsiteY112" fmla="*/ 64425 h 158510"/>
                <a:gd name="connsiteX113" fmla="*/ 638173 w 820873"/>
                <a:gd name="connsiteY113" fmla="*/ 49352 h 158510"/>
                <a:gd name="connsiteX114" fmla="*/ 676342 w 820873"/>
                <a:gd name="connsiteY114" fmla="*/ 63939 h 158510"/>
                <a:gd name="connsiteX115" fmla="*/ 690078 w 820873"/>
                <a:gd name="connsiteY115" fmla="*/ 103202 h 158510"/>
                <a:gd name="connsiteX116" fmla="*/ 675491 w 820873"/>
                <a:gd name="connsiteY116" fmla="*/ 143559 h 158510"/>
                <a:gd name="connsiteX117" fmla="*/ 635742 w 820873"/>
                <a:gd name="connsiteY117" fmla="*/ 158510 h 158510"/>
                <a:gd name="connsiteX118" fmla="*/ 597330 w 820873"/>
                <a:gd name="connsiteY118" fmla="*/ 144288 h 158510"/>
                <a:gd name="connsiteX119" fmla="*/ 583108 w 820873"/>
                <a:gd name="connsiteY119" fmla="*/ 105390 h 158510"/>
                <a:gd name="connsiteX120" fmla="*/ 608635 w 820873"/>
                <a:gd name="connsiteY120" fmla="*/ 104539 h 158510"/>
                <a:gd name="connsiteX121" fmla="*/ 616050 w 820873"/>
                <a:gd name="connsiteY121" fmla="*/ 129458 h 158510"/>
                <a:gd name="connsiteX122" fmla="*/ 637201 w 820873"/>
                <a:gd name="connsiteY122" fmla="*/ 138089 h 158510"/>
                <a:gd name="connsiteX123" fmla="*/ 657623 w 820873"/>
                <a:gd name="connsiteY123" fmla="*/ 129458 h 158510"/>
                <a:gd name="connsiteX124" fmla="*/ 664673 w 820873"/>
                <a:gd name="connsiteY124" fmla="*/ 103931 h 158510"/>
                <a:gd name="connsiteX125" fmla="*/ 657379 w 820873"/>
                <a:gd name="connsiteY125" fmla="*/ 78526 h 158510"/>
                <a:gd name="connsiteX126" fmla="*/ 637080 w 820873"/>
                <a:gd name="connsiteY126" fmla="*/ 70017 h 158510"/>
                <a:gd name="connsiteX127" fmla="*/ 616172 w 820873"/>
                <a:gd name="connsiteY127" fmla="*/ 79012 h 158510"/>
                <a:gd name="connsiteX128" fmla="*/ 608635 w 820873"/>
                <a:gd name="connsiteY128" fmla="*/ 104539 h 158510"/>
                <a:gd name="connsiteX129" fmla="*/ 771521 w 820873"/>
                <a:gd name="connsiteY129" fmla="*/ 71840 h 158510"/>
                <a:gd name="connsiteX130" fmla="*/ 735054 w 820873"/>
                <a:gd name="connsiteY130" fmla="*/ 71840 h 158510"/>
                <a:gd name="connsiteX131" fmla="*/ 735054 w 820873"/>
                <a:gd name="connsiteY131" fmla="*/ 155957 h 158510"/>
                <a:gd name="connsiteX132" fmla="*/ 710135 w 820873"/>
                <a:gd name="connsiteY132" fmla="*/ 155957 h 158510"/>
                <a:gd name="connsiteX133" fmla="*/ 710135 w 820873"/>
                <a:gd name="connsiteY133" fmla="*/ 71840 h 158510"/>
                <a:gd name="connsiteX134" fmla="*/ 692753 w 820873"/>
                <a:gd name="connsiteY134" fmla="*/ 71840 h 158510"/>
                <a:gd name="connsiteX135" fmla="*/ 692753 w 820873"/>
                <a:gd name="connsiteY135" fmla="*/ 51783 h 158510"/>
                <a:gd name="connsiteX136" fmla="*/ 710135 w 820873"/>
                <a:gd name="connsiteY136" fmla="*/ 51783 h 158510"/>
                <a:gd name="connsiteX137" fmla="*/ 710135 w 820873"/>
                <a:gd name="connsiteY137" fmla="*/ 37318 h 158510"/>
                <a:gd name="connsiteX138" fmla="*/ 720832 w 820873"/>
                <a:gd name="connsiteY138" fmla="*/ 10454 h 158510"/>
                <a:gd name="connsiteX139" fmla="*/ 748182 w 820873"/>
                <a:gd name="connsiteY139" fmla="*/ 0 h 158510"/>
                <a:gd name="connsiteX140" fmla="*/ 756084 w 820873"/>
                <a:gd name="connsiteY140" fmla="*/ 486 h 158510"/>
                <a:gd name="connsiteX141" fmla="*/ 762162 w 820873"/>
                <a:gd name="connsiteY141" fmla="*/ 1823 h 158510"/>
                <a:gd name="connsiteX142" fmla="*/ 762162 w 820873"/>
                <a:gd name="connsiteY142" fmla="*/ 22974 h 158510"/>
                <a:gd name="connsiteX143" fmla="*/ 757907 w 820873"/>
                <a:gd name="connsiteY143" fmla="*/ 21272 h 158510"/>
                <a:gd name="connsiteX144" fmla="*/ 750978 w 820873"/>
                <a:gd name="connsiteY144" fmla="*/ 20300 h 158510"/>
                <a:gd name="connsiteX145" fmla="*/ 739066 w 820873"/>
                <a:gd name="connsiteY145" fmla="*/ 25162 h 158510"/>
                <a:gd name="connsiteX146" fmla="*/ 734933 w 820873"/>
                <a:gd name="connsiteY146" fmla="*/ 39384 h 158510"/>
                <a:gd name="connsiteX147" fmla="*/ 734933 w 820873"/>
                <a:gd name="connsiteY147" fmla="*/ 51905 h 158510"/>
                <a:gd name="connsiteX148" fmla="*/ 771400 w 820873"/>
                <a:gd name="connsiteY148" fmla="*/ 51905 h 158510"/>
                <a:gd name="connsiteX149" fmla="*/ 771400 w 820873"/>
                <a:gd name="connsiteY149" fmla="*/ 28323 h 158510"/>
                <a:gd name="connsiteX150" fmla="*/ 796076 w 820873"/>
                <a:gd name="connsiteY150" fmla="*/ 20786 h 158510"/>
                <a:gd name="connsiteX151" fmla="*/ 796076 w 820873"/>
                <a:gd name="connsiteY151" fmla="*/ 51662 h 158510"/>
                <a:gd name="connsiteX152" fmla="*/ 820873 w 820873"/>
                <a:gd name="connsiteY152" fmla="*/ 51662 h 158510"/>
                <a:gd name="connsiteX153" fmla="*/ 820873 w 820873"/>
                <a:gd name="connsiteY153" fmla="*/ 71719 h 158510"/>
                <a:gd name="connsiteX154" fmla="*/ 796076 w 820873"/>
                <a:gd name="connsiteY154" fmla="*/ 71719 h 158510"/>
                <a:gd name="connsiteX155" fmla="*/ 796076 w 820873"/>
                <a:gd name="connsiteY155" fmla="*/ 120463 h 158510"/>
                <a:gd name="connsiteX156" fmla="*/ 799601 w 820873"/>
                <a:gd name="connsiteY156" fmla="*/ 134077 h 158510"/>
                <a:gd name="connsiteX157" fmla="*/ 810541 w 820873"/>
                <a:gd name="connsiteY157" fmla="*/ 138089 h 158510"/>
                <a:gd name="connsiteX158" fmla="*/ 815647 w 820873"/>
                <a:gd name="connsiteY158" fmla="*/ 137116 h 158510"/>
                <a:gd name="connsiteX159" fmla="*/ 820873 w 820873"/>
                <a:gd name="connsiteY159" fmla="*/ 134685 h 158510"/>
                <a:gd name="connsiteX160" fmla="*/ 820873 w 820873"/>
                <a:gd name="connsiteY160" fmla="*/ 154985 h 158510"/>
                <a:gd name="connsiteX161" fmla="*/ 813094 w 820873"/>
                <a:gd name="connsiteY161" fmla="*/ 157416 h 158510"/>
                <a:gd name="connsiteX162" fmla="*/ 802397 w 820873"/>
                <a:gd name="connsiteY162" fmla="*/ 158510 h 158510"/>
                <a:gd name="connsiteX163" fmla="*/ 779179 w 820873"/>
                <a:gd name="connsiteY163" fmla="*/ 150244 h 158510"/>
                <a:gd name="connsiteX164" fmla="*/ 771400 w 820873"/>
                <a:gd name="connsiteY164" fmla="*/ 125325 h 158510"/>
                <a:gd name="connsiteX165" fmla="*/ 771400 w 820873"/>
                <a:gd name="connsiteY165" fmla="*/ 71840 h 15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820873" h="158510">
                  <a:moveTo>
                    <a:pt x="157416" y="10575"/>
                  </a:moveTo>
                  <a:lnTo>
                    <a:pt x="157416" y="155836"/>
                  </a:lnTo>
                  <a:lnTo>
                    <a:pt x="132132" y="155836"/>
                  </a:lnTo>
                  <a:lnTo>
                    <a:pt x="132132" y="42059"/>
                  </a:lnTo>
                  <a:lnTo>
                    <a:pt x="131768" y="42059"/>
                  </a:lnTo>
                  <a:lnTo>
                    <a:pt x="86670" y="155957"/>
                  </a:lnTo>
                  <a:lnTo>
                    <a:pt x="69895" y="155957"/>
                  </a:lnTo>
                  <a:lnTo>
                    <a:pt x="23704" y="42059"/>
                  </a:lnTo>
                  <a:lnTo>
                    <a:pt x="23339" y="42059"/>
                  </a:lnTo>
                  <a:lnTo>
                    <a:pt x="23339" y="155957"/>
                  </a:lnTo>
                  <a:lnTo>
                    <a:pt x="0" y="155957"/>
                  </a:lnTo>
                  <a:lnTo>
                    <a:pt x="0" y="10575"/>
                  </a:lnTo>
                  <a:lnTo>
                    <a:pt x="36224" y="10575"/>
                  </a:lnTo>
                  <a:lnTo>
                    <a:pt x="77918" y="118275"/>
                  </a:lnTo>
                  <a:lnTo>
                    <a:pt x="78526" y="118275"/>
                  </a:lnTo>
                  <a:lnTo>
                    <a:pt x="122651" y="10575"/>
                  </a:lnTo>
                  <a:lnTo>
                    <a:pt x="157416" y="10575"/>
                  </a:lnTo>
                  <a:close/>
                  <a:moveTo>
                    <a:pt x="178445" y="21637"/>
                  </a:moveTo>
                  <a:cubicBezTo>
                    <a:pt x="178445" y="17626"/>
                    <a:pt x="179904" y="14222"/>
                    <a:pt x="182821" y="11426"/>
                  </a:cubicBezTo>
                  <a:cubicBezTo>
                    <a:pt x="185739" y="8631"/>
                    <a:pt x="189264" y="7293"/>
                    <a:pt x="193275" y="7293"/>
                  </a:cubicBezTo>
                  <a:cubicBezTo>
                    <a:pt x="197651" y="7293"/>
                    <a:pt x="201177" y="8752"/>
                    <a:pt x="203972" y="11548"/>
                  </a:cubicBezTo>
                  <a:cubicBezTo>
                    <a:pt x="206768" y="14344"/>
                    <a:pt x="208227" y="17747"/>
                    <a:pt x="208227" y="21637"/>
                  </a:cubicBezTo>
                  <a:cubicBezTo>
                    <a:pt x="208227" y="25648"/>
                    <a:pt x="206768" y="28931"/>
                    <a:pt x="203851" y="31605"/>
                  </a:cubicBezTo>
                  <a:cubicBezTo>
                    <a:pt x="200933" y="34279"/>
                    <a:pt x="197408" y="35616"/>
                    <a:pt x="193154" y="35616"/>
                  </a:cubicBezTo>
                  <a:cubicBezTo>
                    <a:pt x="189021" y="35616"/>
                    <a:pt x="185496" y="34279"/>
                    <a:pt x="182578" y="31483"/>
                  </a:cubicBezTo>
                  <a:cubicBezTo>
                    <a:pt x="179904" y="28931"/>
                    <a:pt x="178445" y="25527"/>
                    <a:pt x="178445" y="21637"/>
                  </a:cubicBezTo>
                  <a:close/>
                  <a:moveTo>
                    <a:pt x="205553" y="51783"/>
                  </a:moveTo>
                  <a:lnTo>
                    <a:pt x="205553" y="155957"/>
                  </a:lnTo>
                  <a:lnTo>
                    <a:pt x="180998" y="155957"/>
                  </a:lnTo>
                  <a:lnTo>
                    <a:pt x="180998" y="51783"/>
                  </a:lnTo>
                  <a:lnTo>
                    <a:pt x="205553" y="51783"/>
                  </a:lnTo>
                  <a:close/>
                  <a:moveTo>
                    <a:pt x="279945" y="138089"/>
                  </a:moveTo>
                  <a:cubicBezTo>
                    <a:pt x="283592" y="138089"/>
                    <a:pt x="287604" y="137238"/>
                    <a:pt x="291980" y="135536"/>
                  </a:cubicBezTo>
                  <a:cubicBezTo>
                    <a:pt x="296356" y="133834"/>
                    <a:pt x="300367" y="131646"/>
                    <a:pt x="304135" y="128850"/>
                  </a:cubicBezTo>
                  <a:lnTo>
                    <a:pt x="304135" y="151703"/>
                  </a:lnTo>
                  <a:cubicBezTo>
                    <a:pt x="300245" y="153891"/>
                    <a:pt x="295748" y="155593"/>
                    <a:pt x="290764" y="156808"/>
                  </a:cubicBezTo>
                  <a:cubicBezTo>
                    <a:pt x="285780" y="157902"/>
                    <a:pt x="280310" y="158510"/>
                    <a:pt x="274354" y="158510"/>
                  </a:cubicBezTo>
                  <a:cubicBezTo>
                    <a:pt x="259038" y="158510"/>
                    <a:pt x="246517" y="153648"/>
                    <a:pt x="236914" y="143923"/>
                  </a:cubicBezTo>
                  <a:cubicBezTo>
                    <a:pt x="227311" y="134199"/>
                    <a:pt x="222571" y="121800"/>
                    <a:pt x="222571" y="106848"/>
                  </a:cubicBezTo>
                  <a:cubicBezTo>
                    <a:pt x="222571" y="90074"/>
                    <a:pt x="227433" y="76338"/>
                    <a:pt x="237279" y="65519"/>
                  </a:cubicBezTo>
                  <a:cubicBezTo>
                    <a:pt x="247125" y="54701"/>
                    <a:pt x="260983" y="49231"/>
                    <a:pt x="278973" y="49231"/>
                  </a:cubicBezTo>
                  <a:cubicBezTo>
                    <a:pt x="283592" y="49231"/>
                    <a:pt x="288211" y="49838"/>
                    <a:pt x="292952" y="51054"/>
                  </a:cubicBezTo>
                  <a:cubicBezTo>
                    <a:pt x="297693" y="52269"/>
                    <a:pt x="301339" y="53607"/>
                    <a:pt x="304135" y="55187"/>
                  </a:cubicBezTo>
                  <a:lnTo>
                    <a:pt x="304135" y="78647"/>
                  </a:lnTo>
                  <a:cubicBezTo>
                    <a:pt x="300367" y="75851"/>
                    <a:pt x="296477" y="73785"/>
                    <a:pt x="292587" y="72205"/>
                  </a:cubicBezTo>
                  <a:cubicBezTo>
                    <a:pt x="288698" y="70746"/>
                    <a:pt x="284565" y="69895"/>
                    <a:pt x="280432" y="69895"/>
                  </a:cubicBezTo>
                  <a:cubicBezTo>
                    <a:pt x="270829" y="69895"/>
                    <a:pt x="262927" y="73056"/>
                    <a:pt x="256971" y="79377"/>
                  </a:cubicBezTo>
                  <a:cubicBezTo>
                    <a:pt x="251015" y="85698"/>
                    <a:pt x="248098" y="94085"/>
                    <a:pt x="248098" y="104782"/>
                  </a:cubicBezTo>
                  <a:cubicBezTo>
                    <a:pt x="248098" y="115357"/>
                    <a:pt x="250893" y="123502"/>
                    <a:pt x="256607" y="129458"/>
                  </a:cubicBezTo>
                  <a:cubicBezTo>
                    <a:pt x="262320" y="135171"/>
                    <a:pt x="270099" y="138089"/>
                    <a:pt x="279945" y="138089"/>
                  </a:cubicBezTo>
                  <a:close/>
                  <a:moveTo>
                    <a:pt x="373909" y="50081"/>
                  </a:moveTo>
                  <a:cubicBezTo>
                    <a:pt x="375854" y="50081"/>
                    <a:pt x="377677" y="50203"/>
                    <a:pt x="379136" y="50446"/>
                  </a:cubicBezTo>
                  <a:cubicBezTo>
                    <a:pt x="380595" y="50689"/>
                    <a:pt x="382053" y="51054"/>
                    <a:pt x="383147" y="51419"/>
                  </a:cubicBezTo>
                  <a:lnTo>
                    <a:pt x="383147" y="76216"/>
                  </a:lnTo>
                  <a:cubicBezTo>
                    <a:pt x="381810" y="75244"/>
                    <a:pt x="379987" y="74393"/>
                    <a:pt x="377556" y="73542"/>
                  </a:cubicBezTo>
                  <a:cubicBezTo>
                    <a:pt x="375124" y="72691"/>
                    <a:pt x="372086" y="72326"/>
                    <a:pt x="368560" y="72326"/>
                  </a:cubicBezTo>
                  <a:cubicBezTo>
                    <a:pt x="362604" y="72326"/>
                    <a:pt x="357499" y="74879"/>
                    <a:pt x="353366" y="79863"/>
                  </a:cubicBezTo>
                  <a:cubicBezTo>
                    <a:pt x="349233" y="84968"/>
                    <a:pt x="347166" y="92748"/>
                    <a:pt x="347166" y="103323"/>
                  </a:cubicBezTo>
                  <a:lnTo>
                    <a:pt x="347166" y="155957"/>
                  </a:lnTo>
                  <a:lnTo>
                    <a:pt x="322612" y="155957"/>
                  </a:lnTo>
                  <a:lnTo>
                    <a:pt x="322612" y="51783"/>
                  </a:lnTo>
                  <a:lnTo>
                    <a:pt x="347166" y="51783"/>
                  </a:lnTo>
                  <a:lnTo>
                    <a:pt x="347166" y="68193"/>
                  </a:lnTo>
                  <a:lnTo>
                    <a:pt x="347531" y="68193"/>
                  </a:lnTo>
                  <a:cubicBezTo>
                    <a:pt x="349719" y="62480"/>
                    <a:pt x="353123" y="58104"/>
                    <a:pt x="357620" y="54822"/>
                  </a:cubicBezTo>
                  <a:cubicBezTo>
                    <a:pt x="362118" y="51662"/>
                    <a:pt x="367588" y="50081"/>
                    <a:pt x="373909" y="50081"/>
                  </a:cubicBezTo>
                  <a:close/>
                  <a:moveTo>
                    <a:pt x="384484" y="105390"/>
                  </a:moveTo>
                  <a:cubicBezTo>
                    <a:pt x="384484" y="88129"/>
                    <a:pt x="389347" y="74514"/>
                    <a:pt x="399071" y="64425"/>
                  </a:cubicBezTo>
                  <a:cubicBezTo>
                    <a:pt x="408796" y="54336"/>
                    <a:pt x="422289" y="49352"/>
                    <a:pt x="439550" y="49352"/>
                  </a:cubicBezTo>
                  <a:cubicBezTo>
                    <a:pt x="455838" y="49352"/>
                    <a:pt x="468602" y="54214"/>
                    <a:pt x="477718" y="63939"/>
                  </a:cubicBezTo>
                  <a:cubicBezTo>
                    <a:pt x="486835" y="73663"/>
                    <a:pt x="491454" y="86670"/>
                    <a:pt x="491454" y="103202"/>
                  </a:cubicBezTo>
                  <a:cubicBezTo>
                    <a:pt x="491454" y="120098"/>
                    <a:pt x="486592" y="133469"/>
                    <a:pt x="476868" y="143559"/>
                  </a:cubicBezTo>
                  <a:cubicBezTo>
                    <a:pt x="467143" y="153526"/>
                    <a:pt x="453893" y="158510"/>
                    <a:pt x="437118" y="158510"/>
                  </a:cubicBezTo>
                  <a:cubicBezTo>
                    <a:pt x="420951" y="158510"/>
                    <a:pt x="408188" y="153769"/>
                    <a:pt x="398706" y="144288"/>
                  </a:cubicBezTo>
                  <a:cubicBezTo>
                    <a:pt x="389225" y="134685"/>
                    <a:pt x="384484" y="121800"/>
                    <a:pt x="384484" y="105390"/>
                  </a:cubicBezTo>
                  <a:close/>
                  <a:moveTo>
                    <a:pt x="410011" y="104539"/>
                  </a:moveTo>
                  <a:cubicBezTo>
                    <a:pt x="410011" y="115357"/>
                    <a:pt x="412442" y="123745"/>
                    <a:pt x="417426" y="129458"/>
                  </a:cubicBezTo>
                  <a:cubicBezTo>
                    <a:pt x="422410" y="135171"/>
                    <a:pt x="429460" y="138089"/>
                    <a:pt x="438577" y="138089"/>
                  </a:cubicBezTo>
                  <a:cubicBezTo>
                    <a:pt x="447451" y="138089"/>
                    <a:pt x="454258" y="135171"/>
                    <a:pt x="458999" y="129458"/>
                  </a:cubicBezTo>
                  <a:cubicBezTo>
                    <a:pt x="463618" y="123745"/>
                    <a:pt x="466049" y="115236"/>
                    <a:pt x="466049" y="103931"/>
                  </a:cubicBezTo>
                  <a:cubicBezTo>
                    <a:pt x="466049" y="92748"/>
                    <a:pt x="463618" y="84239"/>
                    <a:pt x="458756" y="78526"/>
                  </a:cubicBezTo>
                  <a:cubicBezTo>
                    <a:pt x="453893" y="72813"/>
                    <a:pt x="447208" y="70017"/>
                    <a:pt x="438456" y="70017"/>
                  </a:cubicBezTo>
                  <a:cubicBezTo>
                    <a:pt x="429460" y="70017"/>
                    <a:pt x="422532" y="73056"/>
                    <a:pt x="417548" y="79012"/>
                  </a:cubicBezTo>
                  <a:cubicBezTo>
                    <a:pt x="412442" y="84968"/>
                    <a:pt x="410011" y="93477"/>
                    <a:pt x="410011" y="104539"/>
                  </a:cubicBezTo>
                  <a:close/>
                  <a:moveTo>
                    <a:pt x="527921" y="79134"/>
                  </a:moveTo>
                  <a:cubicBezTo>
                    <a:pt x="527921" y="82659"/>
                    <a:pt x="529015" y="85454"/>
                    <a:pt x="531325" y="87399"/>
                  </a:cubicBezTo>
                  <a:cubicBezTo>
                    <a:pt x="533513" y="89344"/>
                    <a:pt x="538497" y="91897"/>
                    <a:pt x="546155" y="94936"/>
                  </a:cubicBezTo>
                  <a:cubicBezTo>
                    <a:pt x="556001" y="98826"/>
                    <a:pt x="562808" y="103202"/>
                    <a:pt x="566820" y="108186"/>
                  </a:cubicBezTo>
                  <a:cubicBezTo>
                    <a:pt x="570831" y="113048"/>
                    <a:pt x="572776" y="119004"/>
                    <a:pt x="572776" y="125933"/>
                  </a:cubicBezTo>
                  <a:cubicBezTo>
                    <a:pt x="572776" y="135779"/>
                    <a:pt x="569008" y="143559"/>
                    <a:pt x="561471" y="149515"/>
                  </a:cubicBezTo>
                  <a:cubicBezTo>
                    <a:pt x="553935" y="155471"/>
                    <a:pt x="543724" y="158389"/>
                    <a:pt x="530960" y="158389"/>
                  </a:cubicBezTo>
                  <a:cubicBezTo>
                    <a:pt x="526584" y="158389"/>
                    <a:pt x="521844" y="157902"/>
                    <a:pt x="516617" y="156808"/>
                  </a:cubicBezTo>
                  <a:cubicBezTo>
                    <a:pt x="511390" y="155714"/>
                    <a:pt x="506892" y="154377"/>
                    <a:pt x="503245" y="152797"/>
                  </a:cubicBezTo>
                  <a:lnTo>
                    <a:pt x="503245" y="128729"/>
                  </a:lnTo>
                  <a:cubicBezTo>
                    <a:pt x="507743" y="131889"/>
                    <a:pt x="512484" y="134320"/>
                    <a:pt x="517589" y="136144"/>
                  </a:cubicBezTo>
                  <a:cubicBezTo>
                    <a:pt x="522694" y="137967"/>
                    <a:pt x="527435" y="138939"/>
                    <a:pt x="531568" y="138939"/>
                  </a:cubicBezTo>
                  <a:cubicBezTo>
                    <a:pt x="537160" y="138939"/>
                    <a:pt x="541171" y="138210"/>
                    <a:pt x="543845" y="136630"/>
                  </a:cubicBezTo>
                  <a:cubicBezTo>
                    <a:pt x="546520" y="135050"/>
                    <a:pt x="547735" y="132497"/>
                    <a:pt x="547735" y="128850"/>
                  </a:cubicBezTo>
                  <a:cubicBezTo>
                    <a:pt x="547735" y="125447"/>
                    <a:pt x="546398" y="122651"/>
                    <a:pt x="543602" y="120341"/>
                  </a:cubicBezTo>
                  <a:cubicBezTo>
                    <a:pt x="540807" y="118032"/>
                    <a:pt x="535701" y="115357"/>
                    <a:pt x="528043" y="112319"/>
                  </a:cubicBezTo>
                  <a:cubicBezTo>
                    <a:pt x="519048" y="108550"/>
                    <a:pt x="512605" y="104296"/>
                    <a:pt x="508837" y="99555"/>
                  </a:cubicBezTo>
                  <a:cubicBezTo>
                    <a:pt x="505069" y="94814"/>
                    <a:pt x="503124" y="88858"/>
                    <a:pt x="503124" y="81565"/>
                  </a:cubicBezTo>
                  <a:cubicBezTo>
                    <a:pt x="503124" y="72205"/>
                    <a:pt x="506892" y="64425"/>
                    <a:pt x="514307" y="58469"/>
                  </a:cubicBezTo>
                  <a:cubicBezTo>
                    <a:pt x="521722" y="52391"/>
                    <a:pt x="531447" y="49352"/>
                    <a:pt x="543359" y="49352"/>
                  </a:cubicBezTo>
                  <a:cubicBezTo>
                    <a:pt x="547006" y="49352"/>
                    <a:pt x="551139" y="49717"/>
                    <a:pt x="555636" y="50568"/>
                  </a:cubicBezTo>
                  <a:cubicBezTo>
                    <a:pt x="560134" y="51419"/>
                    <a:pt x="563902" y="52391"/>
                    <a:pt x="566941" y="53728"/>
                  </a:cubicBezTo>
                  <a:lnTo>
                    <a:pt x="566941" y="77067"/>
                  </a:lnTo>
                  <a:cubicBezTo>
                    <a:pt x="563659" y="74879"/>
                    <a:pt x="559891" y="73056"/>
                    <a:pt x="555636" y="71475"/>
                  </a:cubicBezTo>
                  <a:cubicBezTo>
                    <a:pt x="551260" y="69895"/>
                    <a:pt x="547006" y="69166"/>
                    <a:pt x="542751" y="69166"/>
                  </a:cubicBezTo>
                  <a:cubicBezTo>
                    <a:pt x="538132" y="69166"/>
                    <a:pt x="534485" y="70138"/>
                    <a:pt x="531811" y="71962"/>
                  </a:cubicBezTo>
                  <a:cubicBezTo>
                    <a:pt x="529259" y="73420"/>
                    <a:pt x="527921" y="75973"/>
                    <a:pt x="527921" y="79134"/>
                  </a:cubicBezTo>
                  <a:close/>
                  <a:moveTo>
                    <a:pt x="583108" y="105390"/>
                  </a:moveTo>
                  <a:cubicBezTo>
                    <a:pt x="583108" y="88129"/>
                    <a:pt x="587971" y="74514"/>
                    <a:pt x="597695" y="64425"/>
                  </a:cubicBezTo>
                  <a:cubicBezTo>
                    <a:pt x="607420" y="54336"/>
                    <a:pt x="620912" y="49352"/>
                    <a:pt x="638173" y="49352"/>
                  </a:cubicBezTo>
                  <a:cubicBezTo>
                    <a:pt x="654462" y="49352"/>
                    <a:pt x="667226" y="54214"/>
                    <a:pt x="676342" y="63939"/>
                  </a:cubicBezTo>
                  <a:cubicBezTo>
                    <a:pt x="685459" y="73663"/>
                    <a:pt x="690078" y="86670"/>
                    <a:pt x="690078" y="103202"/>
                  </a:cubicBezTo>
                  <a:cubicBezTo>
                    <a:pt x="690078" y="120098"/>
                    <a:pt x="685216" y="133469"/>
                    <a:pt x="675491" y="143559"/>
                  </a:cubicBezTo>
                  <a:cubicBezTo>
                    <a:pt x="665767" y="153526"/>
                    <a:pt x="652517" y="158510"/>
                    <a:pt x="635742" y="158510"/>
                  </a:cubicBezTo>
                  <a:cubicBezTo>
                    <a:pt x="619575" y="158510"/>
                    <a:pt x="606812" y="153769"/>
                    <a:pt x="597330" y="144288"/>
                  </a:cubicBezTo>
                  <a:cubicBezTo>
                    <a:pt x="587849" y="134685"/>
                    <a:pt x="583108" y="121800"/>
                    <a:pt x="583108" y="105390"/>
                  </a:cubicBezTo>
                  <a:close/>
                  <a:moveTo>
                    <a:pt x="608635" y="104539"/>
                  </a:moveTo>
                  <a:cubicBezTo>
                    <a:pt x="608635" y="115357"/>
                    <a:pt x="611066" y="123745"/>
                    <a:pt x="616050" y="129458"/>
                  </a:cubicBezTo>
                  <a:cubicBezTo>
                    <a:pt x="621034" y="135171"/>
                    <a:pt x="628084" y="138089"/>
                    <a:pt x="637201" y="138089"/>
                  </a:cubicBezTo>
                  <a:cubicBezTo>
                    <a:pt x="646075" y="138089"/>
                    <a:pt x="652882" y="135171"/>
                    <a:pt x="657623" y="129458"/>
                  </a:cubicBezTo>
                  <a:cubicBezTo>
                    <a:pt x="662242" y="123745"/>
                    <a:pt x="664673" y="115236"/>
                    <a:pt x="664673" y="103931"/>
                  </a:cubicBezTo>
                  <a:cubicBezTo>
                    <a:pt x="664673" y="92748"/>
                    <a:pt x="662242" y="84239"/>
                    <a:pt x="657379" y="78526"/>
                  </a:cubicBezTo>
                  <a:cubicBezTo>
                    <a:pt x="652517" y="72813"/>
                    <a:pt x="645832" y="70017"/>
                    <a:pt x="637080" y="70017"/>
                  </a:cubicBezTo>
                  <a:cubicBezTo>
                    <a:pt x="628084" y="70017"/>
                    <a:pt x="621156" y="73056"/>
                    <a:pt x="616172" y="79012"/>
                  </a:cubicBezTo>
                  <a:cubicBezTo>
                    <a:pt x="611188" y="84968"/>
                    <a:pt x="608635" y="93477"/>
                    <a:pt x="608635" y="104539"/>
                  </a:cubicBezTo>
                  <a:close/>
                  <a:moveTo>
                    <a:pt x="771521" y="71840"/>
                  </a:moveTo>
                  <a:lnTo>
                    <a:pt x="735054" y="71840"/>
                  </a:lnTo>
                  <a:lnTo>
                    <a:pt x="735054" y="155957"/>
                  </a:lnTo>
                  <a:lnTo>
                    <a:pt x="710135" y="155957"/>
                  </a:lnTo>
                  <a:lnTo>
                    <a:pt x="710135" y="71840"/>
                  </a:lnTo>
                  <a:lnTo>
                    <a:pt x="692753" y="71840"/>
                  </a:lnTo>
                  <a:lnTo>
                    <a:pt x="692753" y="51783"/>
                  </a:lnTo>
                  <a:lnTo>
                    <a:pt x="710135" y="51783"/>
                  </a:lnTo>
                  <a:lnTo>
                    <a:pt x="710135" y="37318"/>
                  </a:lnTo>
                  <a:cubicBezTo>
                    <a:pt x="710135" y="26378"/>
                    <a:pt x="713660" y="17383"/>
                    <a:pt x="720832" y="10454"/>
                  </a:cubicBezTo>
                  <a:cubicBezTo>
                    <a:pt x="728004" y="3404"/>
                    <a:pt x="737121" y="0"/>
                    <a:pt x="748182" y="0"/>
                  </a:cubicBezTo>
                  <a:cubicBezTo>
                    <a:pt x="751100" y="0"/>
                    <a:pt x="753774" y="122"/>
                    <a:pt x="756084" y="486"/>
                  </a:cubicBezTo>
                  <a:cubicBezTo>
                    <a:pt x="758393" y="851"/>
                    <a:pt x="760460" y="1216"/>
                    <a:pt x="762162" y="1823"/>
                  </a:cubicBezTo>
                  <a:lnTo>
                    <a:pt x="762162" y="22974"/>
                  </a:lnTo>
                  <a:cubicBezTo>
                    <a:pt x="761311" y="22488"/>
                    <a:pt x="759973" y="21880"/>
                    <a:pt x="757907" y="21272"/>
                  </a:cubicBezTo>
                  <a:cubicBezTo>
                    <a:pt x="755841" y="20543"/>
                    <a:pt x="753531" y="20300"/>
                    <a:pt x="750978" y="20300"/>
                  </a:cubicBezTo>
                  <a:cubicBezTo>
                    <a:pt x="745873" y="20300"/>
                    <a:pt x="741862" y="21880"/>
                    <a:pt x="739066" y="25162"/>
                  </a:cubicBezTo>
                  <a:cubicBezTo>
                    <a:pt x="736270" y="28323"/>
                    <a:pt x="734933" y="33063"/>
                    <a:pt x="734933" y="39384"/>
                  </a:cubicBezTo>
                  <a:lnTo>
                    <a:pt x="734933" y="51905"/>
                  </a:lnTo>
                  <a:lnTo>
                    <a:pt x="771400" y="51905"/>
                  </a:lnTo>
                  <a:lnTo>
                    <a:pt x="771400" y="28323"/>
                  </a:lnTo>
                  <a:lnTo>
                    <a:pt x="796076" y="20786"/>
                  </a:lnTo>
                  <a:lnTo>
                    <a:pt x="796076" y="51662"/>
                  </a:lnTo>
                  <a:lnTo>
                    <a:pt x="820873" y="51662"/>
                  </a:lnTo>
                  <a:lnTo>
                    <a:pt x="820873" y="71719"/>
                  </a:lnTo>
                  <a:lnTo>
                    <a:pt x="796076" y="71719"/>
                  </a:lnTo>
                  <a:lnTo>
                    <a:pt x="796076" y="120463"/>
                  </a:lnTo>
                  <a:cubicBezTo>
                    <a:pt x="796076" y="126905"/>
                    <a:pt x="797291" y="131403"/>
                    <a:pt x="799601" y="134077"/>
                  </a:cubicBezTo>
                  <a:cubicBezTo>
                    <a:pt x="801911" y="136751"/>
                    <a:pt x="805557" y="138089"/>
                    <a:pt x="810541" y="138089"/>
                  </a:cubicBezTo>
                  <a:cubicBezTo>
                    <a:pt x="812000" y="138089"/>
                    <a:pt x="813702" y="137724"/>
                    <a:pt x="815647" y="137116"/>
                  </a:cubicBezTo>
                  <a:cubicBezTo>
                    <a:pt x="817591" y="136387"/>
                    <a:pt x="819415" y="135657"/>
                    <a:pt x="820873" y="134685"/>
                  </a:cubicBezTo>
                  <a:lnTo>
                    <a:pt x="820873" y="154985"/>
                  </a:lnTo>
                  <a:cubicBezTo>
                    <a:pt x="819293" y="155836"/>
                    <a:pt x="816741" y="156687"/>
                    <a:pt x="813094" y="157416"/>
                  </a:cubicBezTo>
                  <a:cubicBezTo>
                    <a:pt x="809447" y="158145"/>
                    <a:pt x="805922" y="158510"/>
                    <a:pt x="802397" y="158510"/>
                  </a:cubicBezTo>
                  <a:cubicBezTo>
                    <a:pt x="792064" y="158510"/>
                    <a:pt x="784285" y="155714"/>
                    <a:pt x="779179" y="150244"/>
                  </a:cubicBezTo>
                  <a:cubicBezTo>
                    <a:pt x="773953" y="144774"/>
                    <a:pt x="771400" y="136508"/>
                    <a:pt x="771400" y="125325"/>
                  </a:cubicBezTo>
                  <a:lnTo>
                    <a:pt x="771400" y="71840"/>
                  </a:lnTo>
                  <a:close/>
                </a:path>
              </a:pathLst>
            </a:custGeom>
            <a:solidFill>
              <a:srgbClr val="FFFFFF"/>
            </a:solidFill>
            <a:ln w="12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91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7" name="Graphic 32">
              <a:extLst>
                <a:ext uri="{FF2B5EF4-FFF2-40B4-BE49-F238E27FC236}">
                  <a16:creationId xmlns:a16="http://schemas.microsoft.com/office/drawing/2014/main" id="{23F05968-6A64-4019-94FB-ECA02D9926B0}"/>
                </a:ext>
              </a:extLst>
            </p:cNvPr>
            <p:cNvGrpSpPr/>
            <p:nvPr/>
          </p:nvGrpSpPr>
          <p:grpSpPr>
            <a:xfrm>
              <a:off x="388938" y="324380"/>
              <a:ext cx="242140" cy="242140"/>
              <a:chOff x="388938" y="324380"/>
              <a:chExt cx="242140" cy="242140"/>
            </a:xfrm>
          </p:grpSpPr>
          <p:sp>
            <p:nvSpPr>
              <p:cNvPr id="38" name="Graphic 32">
                <a:extLst>
                  <a:ext uri="{FF2B5EF4-FFF2-40B4-BE49-F238E27FC236}">
                    <a16:creationId xmlns:a16="http://schemas.microsoft.com/office/drawing/2014/main" id="{5DD34D6D-1B41-4FFA-A0C6-DEC0833D3974}"/>
                  </a:ext>
                </a:extLst>
              </p:cNvPr>
              <p:cNvSpPr/>
              <p:nvPr/>
            </p:nvSpPr>
            <p:spPr>
              <a:xfrm>
                <a:off x="388938" y="324380"/>
                <a:ext cx="115114" cy="115114"/>
              </a:xfrm>
              <a:custGeom>
                <a:avLst/>
                <a:gdLst>
                  <a:gd name="connsiteX0" fmla="*/ 0 w 115114"/>
                  <a:gd name="connsiteY0" fmla="*/ 0 h 115114"/>
                  <a:gd name="connsiteX1" fmla="*/ 115114 w 115114"/>
                  <a:gd name="connsiteY1" fmla="*/ 0 h 115114"/>
                  <a:gd name="connsiteX2" fmla="*/ 115114 w 115114"/>
                  <a:gd name="connsiteY2" fmla="*/ 115114 h 115114"/>
                  <a:gd name="connsiteX3" fmla="*/ 0 w 115114"/>
                  <a:gd name="connsiteY3" fmla="*/ 115114 h 115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114" h="115114">
                    <a:moveTo>
                      <a:pt x="0" y="0"/>
                    </a:moveTo>
                    <a:lnTo>
                      <a:pt x="115114" y="0"/>
                    </a:lnTo>
                    <a:lnTo>
                      <a:pt x="115114" y="115114"/>
                    </a:lnTo>
                    <a:lnTo>
                      <a:pt x="0" y="115114"/>
                    </a:lnTo>
                    <a:close/>
                  </a:path>
                </a:pathLst>
              </a:custGeom>
              <a:solidFill>
                <a:srgbClr val="F25022"/>
              </a:solidFill>
              <a:ln w="12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91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Graphic 32">
                <a:extLst>
                  <a:ext uri="{FF2B5EF4-FFF2-40B4-BE49-F238E27FC236}">
                    <a16:creationId xmlns:a16="http://schemas.microsoft.com/office/drawing/2014/main" id="{EE094F63-E4AD-40C8-A1E0-1C10ED5F7801}"/>
                  </a:ext>
                </a:extLst>
              </p:cNvPr>
              <p:cNvSpPr/>
              <p:nvPr/>
            </p:nvSpPr>
            <p:spPr>
              <a:xfrm>
                <a:off x="515964" y="324380"/>
                <a:ext cx="115114" cy="115114"/>
              </a:xfrm>
              <a:custGeom>
                <a:avLst/>
                <a:gdLst>
                  <a:gd name="connsiteX0" fmla="*/ 0 w 115114"/>
                  <a:gd name="connsiteY0" fmla="*/ 0 h 115114"/>
                  <a:gd name="connsiteX1" fmla="*/ 115114 w 115114"/>
                  <a:gd name="connsiteY1" fmla="*/ 0 h 115114"/>
                  <a:gd name="connsiteX2" fmla="*/ 115114 w 115114"/>
                  <a:gd name="connsiteY2" fmla="*/ 115114 h 115114"/>
                  <a:gd name="connsiteX3" fmla="*/ 0 w 115114"/>
                  <a:gd name="connsiteY3" fmla="*/ 115114 h 115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114" h="115114">
                    <a:moveTo>
                      <a:pt x="0" y="0"/>
                    </a:moveTo>
                    <a:lnTo>
                      <a:pt x="115114" y="0"/>
                    </a:lnTo>
                    <a:lnTo>
                      <a:pt x="115114" y="115114"/>
                    </a:lnTo>
                    <a:lnTo>
                      <a:pt x="0" y="115114"/>
                    </a:lnTo>
                    <a:close/>
                  </a:path>
                </a:pathLst>
              </a:custGeom>
              <a:solidFill>
                <a:srgbClr val="7FBA00"/>
              </a:solidFill>
              <a:ln w="12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91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Graphic 32">
                <a:extLst>
                  <a:ext uri="{FF2B5EF4-FFF2-40B4-BE49-F238E27FC236}">
                    <a16:creationId xmlns:a16="http://schemas.microsoft.com/office/drawing/2014/main" id="{108D8A6A-BA06-4D01-96A4-C3FC5D97E1F3}"/>
                  </a:ext>
                </a:extLst>
              </p:cNvPr>
              <p:cNvSpPr/>
              <p:nvPr/>
            </p:nvSpPr>
            <p:spPr>
              <a:xfrm>
                <a:off x="388938" y="451406"/>
                <a:ext cx="115114" cy="115114"/>
              </a:xfrm>
              <a:custGeom>
                <a:avLst/>
                <a:gdLst>
                  <a:gd name="connsiteX0" fmla="*/ 0 w 115114"/>
                  <a:gd name="connsiteY0" fmla="*/ 0 h 115114"/>
                  <a:gd name="connsiteX1" fmla="*/ 115114 w 115114"/>
                  <a:gd name="connsiteY1" fmla="*/ 0 h 115114"/>
                  <a:gd name="connsiteX2" fmla="*/ 115114 w 115114"/>
                  <a:gd name="connsiteY2" fmla="*/ 115114 h 115114"/>
                  <a:gd name="connsiteX3" fmla="*/ 0 w 115114"/>
                  <a:gd name="connsiteY3" fmla="*/ 115114 h 115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114" h="115114">
                    <a:moveTo>
                      <a:pt x="0" y="0"/>
                    </a:moveTo>
                    <a:lnTo>
                      <a:pt x="115114" y="0"/>
                    </a:lnTo>
                    <a:lnTo>
                      <a:pt x="115114" y="115114"/>
                    </a:lnTo>
                    <a:lnTo>
                      <a:pt x="0" y="115114"/>
                    </a:lnTo>
                    <a:close/>
                  </a:path>
                </a:pathLst>
              </a:custGeom>
              <a:solidFill>
                <a:srgbClr val="00A4EF"/>
              </a:solidFill>
              <a:ln w="12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91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Graphic 32">
                <a:extLst>
                  <a:ext uri="{FF2B5EF4-FFF2-40B4-BE49-F238E27FC236}">
                    <a16:creationId xmlns:a16="http://schemas.microsoft.com/office/drawing/2014/main" id="{89E16B74-0719-48A3-A148-4EBC123717E7}"/>
                  </a:ext>
                </a:extLst>
              </p:cNvPr>
              <p:cNvSpPr/>
              <p:nvPr/>
            </p:nvSpPr>
            <p:spPr>
              <a:xfrm>
                <a:off x="515964" y="451406"/>
                <a:ext cx="115114" cy="115114"/>
              </a:xfrm>
              <a:custGeom>
                <a:avLst/>
                <a:gdLst>
                  <a:gd name="connsiteX0" fmla="*/ 0 w 115114"/>
                  <a:gd name="connsiteY0" fmla="*/ 0 h 115114"/>
                  <a:gd name="connsiteX1" fmla="*/ 115114 w 115114"/>
                  <a:gd name="connsiteY1" fmla="*/ 0 h 115114"/>
                  <a:gd name="connsiteX2" fmla="*/ 115114 w 115114"/>
                  <a:gd name="connsiteY2" fmla="*/ 115114 h 115114"/>
                  <a:gd name="connsiteX3" fmla="*/ 0 w 115114"/>
                  <a:gd name="connsiteY3" fmla="*/ 115114 h 115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114" h="115114">
                    <a:moveTo>
                      <a:pt x="0" y="0"/>
                    </a:moveTo>
                    <a:lnTo>
                      <a:pt x="115114" y="0"/>
                    </a:lnTo>
                    <a:lnTo>
                      <a:pt x="115114" y="115114"/>
                    </a:lnTo>
                    <a:lnTo>
                      <a:pt x="0" y="115114"/>
                    </a:lnTo>
                    <a:close/>
                  </a:path>
                </a:pathLst>
              </a:custGeom>
              <a:solidFill>
                <a:srgbClr val="FFB900"/>
              </a:solidFill>
              <a:ln w="12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91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D1F4349-5241-417F-9E9B-0D3A2642BDC6}"/>
              </a:ext>
            </a:extLst>
          </p:cNvPr>
          <p:cNvGrpSpPr/>
          <p:nvPr/>
        </p:nvGrpSpPr>
        <p:grpSpPr>
          <a:xfrm>
            <a:off x="7372867" y="1994840"/>
            <a:ext cx="1402333" cy="2381216"/>
            <a:chOff x="4676855" y="1748053"/>
            <a:chExt cx="1239879" cy="2105364"/>
          </a:xfrm>
        </p:grpSpPr>
        <p:grpSp>
          <p:nvGrpSpPr>
            <p:cNvPr id="43" name="Graphic 32">
              <a:extLst>
                <a:ext uri="{FF2B5EF4-FFF2-40B4-BE49-F238E27FC236}">
                  <a16:creationId xmlns:a16="http://schemas.microsoft.com/office/drawing/2014/main" id="{5C70DBAD-9F65-45E9-AA32-FEB89BAEBE94}"/>
                </a:ext>
              </a:extLst>
            </p:cNvPr>
            <p:cNvGrpSpPr/>
            <p:nvPr/>
          </p:nvGrpSpPr>
          <p:grpSpPr>
            <a:xfrm>
              <a:off x="4676855" y="1748053"/>
              <a:ext cx="1239879" cy="1878782"/>
              <a:chOff x="4676855" y="1748053"/>
              <a:chExt cx="1239879" cy="1878782"/>
            </a:xfrm>
            <a:solidFill>
              <a:srgbClr val="FFB900"/>
            </a:solidFill>
          </p:grpSpPr>
          <p:sp>
            <p:nvSpPr>
              <p:cNvPr id="44" name="Graphic 32">
                <a:extLst>
                  <a:ext uri="{FF2B5EF4-FFF2-40B4-BE49-F238E27FC236}">
                    <a16:creationId xmlns:a16="http://schemas.microsoft.com/office/drawing/2014/main" id="{82A8FC66-0820-4547-9624-DA97B4C7BFC4}"/>
                  </a:ext>
                </a:extLst>
              </p:cNvPr>
              <p:cNvSpPr/>
              <p:nvPr/>
            </p:nvSpPr>
            <p:spPr>
              <a:xfrm>
                <a:off x="4676855" y="1748053"/>
                <a:ext cx="530352" cy="859285"/>
              </a:xfrm>
              <a:custGeom>
                <a:avLst/>
                <a:gdLst>
                  <a:gd name="connsiteX0" fmla="*/ 530353 w 530352"/>
                  <a:gd name="connsiteY0" fmla="*/ 859285 h 859285"/>
                  <a:gd name="connsiteX1" fmla="*/ 0 w 530352"/>
                  <a:gd name="connsiteY1" fmla="*/ 859285 h 859285"/>
                  <a:gd name="connsiteX2" fmla="*/ 0 w 530352"/>
                  <a:gd name="connsiteY2" fmla="*/ 793888 h 859285"/>
                  <a:gd name="connsiteX3" fmla="*/ 42423 w 530352"/>
                  <a:gd name="connsiteY3" fmla="*/ 651058 h 859285"/>
                  <a:gd name="connsiteX4" fmla="*/ 198624 w 530352"/>
                  <a:gd name="connsiteY4" fmla="*/ 491697 h 859285"/>
                  <a:gd name="connsiteX5" fmla="*/ 307660 w 530352"/>
                  <a:gd name="connsiteY5" fmla="*/ 398342 h 859285"/>
                  <a:gd name="connsiteX6" fmla="*/ 361267 w 530352"/>
                  <a:gd name="connsiteY6" fmla="*/ 325286 h 859285"/>
                  <a:gd name="connsiteX7" fmla="*/ 378893 w 530352"/>
                  <a:gd name="connsiteY7" fmla="*/ 246639 h 859285"/>
                  <a:gd name="connsiteX8" fmla="*/ 341453 w 530352"/>
                  <a:gd name="connsiteY8" fmla="*/ 147692 h 859285"/>
                  <a:gd name="connsiteX9" fmla="*/ 240561 w 530352"/>
                  <a:gd name="connsiteY9" fmla="*/ 112318 h 859285"/>
                  <a:gd name="connsiteX10" fmla="*/ 135171 w 530352"/>
                  <a:gd name="connsiteY10" fmla="*/ 136508 h 859285"/>
                  <a:gd name="connsiteX11" fmla="*/ 32212 w 530352"/>
                  <a:gd name="connsiteY11" fmla="*/ 208956 h 859285"/>
                  <a:gd name="connsiteX12" fmla="*/ 32212 w 530352"/>
                  <a:gd name="connsiteY12" fmla="*/ 77432 h 859285"/>
                  <a:gd name="connsiteX13" fmla="*/ 139669 w 530352"/>
                  <a:gd name="connsiteY13" fmla="*/ 18963 h 859285"/>
                  <a:gd name="connsiteX14" fmla="*/ 265358 w 530352"/>
                  <a:gd name="connsiteY14" fmla="*/ 0 h 859285"/>
                  <a:gd name="connsiteX15" fmla="*/ 450490 w 530352"/>
                  <a:gd name="connsiteY15" fmla="*/ 61021 h 859285"/>
                  <a:gd name="connsiteX16" fmla="*/ 517346 w 530352"/>
                  <a:gd name="connsiteY16" fmla="*/ 232295 h 859285"/>
                  <a:gd name="connsiteX17" fmla="*/ 495831 w 530352"/>
                  <a:gd name="connsiteY17" fmla="*/ 349598 h 859285"/>
                  <a:gd name="connsiteX18" fmla="*/ 429582 w 530352"/>
                  <a:gd name="connsiteY18" fmla="*/ 450733 h 859285"/>
                  <a:gd name="connsiteX19" fmla="*/ 271193 w 530352"/>
                  <a:gd name="connsiteY19" fmla="*/ 587241 h 859285"/>
                  <a:gd name="connsiteX20" fmla="*/ 177230 w 530352"/>
                  <a:gd name="connsiteY20" fmla="*/ 673911 h 859285"/>
                  <a:gd name="connsiteX21" fmla="*/ 149272 w 530352"/>
                  <a:gd name="connsiteY21" fmla="*/ 739309 h 859285"/>
                  <a:gd name="connsiteX22" fmla="*/ 149272 w 530352"/>
                  <a:gd name="connsiteY22" fmla="*/ 742226 h 859285"/>
                  <a:gd name="connsiteX23" fmla="*/ 530231 w 530352"/>
                  <a:gd name="connsiteY23" fmla="*/ 742226 h 859285"/>
                  <a:gd name="connsiteX24" fmla="*/ 530231 w 530352"/>
                  <a:gd name="connsiteY24" fmla="*/ 859285 h 859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30352" h="859285">
                    <a:moveTo>
                      <a:pt x="530353" y="859285"/>
                    </a:moveTo>
                    <a:lnTo>
                      <a:pt x="0" y="859285"/>
                    </a:lnTo>
                    <a:lnTo>
                      <a:pt x="0" y="793888"/>
                    </a:lnTo>
                    <a:cubicBezTo>
                      <a:pt x="0" y="744414"/>
                      <a:pt x="14101" y="696764"/>
                      <a:pt x="42423" y="651058"/>
                    </a:cubicBezTo>
                    <a:cubicBezTo>
                      <a:pt x="70746" y="605353"/>
                      <a:pt x="122772" y="552111"/>
                      <a:pt x="198624" y="491697"/>
                    </a:cubicBezTo>
                    <a:cubicBezTo>
                      <a:pt x="247368" y="453164"/>
                      <a:pt x="283714" y="422045"/>
                      <a:pt x="307660" y="398342"/>
                    </a:cubicBezTo>
                    <a:cubicBezTo>
                      <a:pt x="331607" y="374638"/>
                      <a:pt x="349476" y="350205"/>
                      <a:pt x="361267" y="325286"/>
                    </a:cubicBezTo>
                    <a:cubicBezTo>
                      <a:pt x="373058" y="300367"/>
                      <a:pt x="378893" y="274111"/>
                      <a:pt x="378893" y="246639"/>
                    </a:cubicBezTo>
                    <a:cubicBezTo>
                      <a:pt x="378893" y="204215"/>
                      <a:pt x="366373" y="171274"/>
                      <a:pt x="341453" y="147692"/>
                    </a:cubicBezTo>
                    <a:cubicBezTo>
                      <a:pt x="316534" y="124110"/>
                      <a:pt x="282863" y="112318"/>
                      <a:pt x="240561" y="112318"/>
                    </a:cubicBezTo>
                    <a:cubicBezTo>
                      <a:pt x="206039" y="112318"/>
                      <a:pt x="170909" y="120341"/>
                      <a:pt x="135171" y="136508"/>
                    </a:cubicBezTo>
                    <a:cubicBezTo>
                      <a:pt x="99433" y="152675"/>
                      <a:pt x="65154" y="176744"/>
                      <a:pt x="32212" y="208956"/>
                    </a:cubicBezTo>
                    <a:lnTo>
                      <a:pt x="32212" y="77432"/>
                    </a:lnTo>
                    <a:cubicBezTo>
                      <a:pt x="67099" y="51054"/>
                      <a:pt x="102959" y="31483"/>
                      <a:pt x="139669" y="18963"/>
                    </a:cubicBezTo>
                    <a:cubicBezTo>
                      <a:pt x="176379" y="6321"/>
                      <a:pt x="218316" y="0"/>
                      <a:pt x="265358" y="0"/>
                    </a:cubicBezTo>
                    <a:cubicBezTo>
                      <a:pt x="344249" y="0"/>
                      <a:pt x="406000" y="20300"/>
                      <a:pt x="450490" y="61021"/>
                    </a:cubicBezTo>
                    <a:cubicBezTo>
                      <a:pt x="495101" y="101743"/>
                      <a:pt x="517346" y="158753"/>
                      <a:pt x="517346" y="232295"/>
                    </a:cubicBezTo>
                    <a:cubicBezTo>
                      <a:pt x="517346" y="275083"/>
                      <a:pt x="510174" y="314224"/>
                      <a:pt x="495831" y="349598"/>
                    </a:cubicBezTo>
                    <a:cubicBezTo>
                      <a:pt x="481487" y="384970"/>
                      <a:pt x="459485" y="418642"/>
                      <a:pt x="429582" y="450733"/>
                    </a:cubicBezTo>
                    <a:cubicBezTo>
                      <a:pt x="399679" y="482702"/>
                      <a:pt x="346923" y="528286"/>
                      <a:pt x="271193" y="587241"/>
                    </a:cubicBezTo>
                    <a:cubicBezTo>
                      <a:pt x="227190" y="621399"/>
                      <a:pt x="195950" y="650329"/>
                      <a:pt x="177230" y="673911"/>
                    </a:cubicBezTo>
                    <a:cubicBezTo>
                      <a:pt x="158632" y="697493"/>
                      <a:pt x="149272" y="719252"/>
                      <a:pt x="149272" y="739309"/>
                    </a:cubicBezTo>
                    <a:lnTo>
                      <a:pt x="149272" y="742226"/>
                    </a:lnTo>
                    <a:lnTo>
                      <a:pt x="530231" y="742226"/>
                    </a:lnTo>
                    <a:lnTo>
                      <a:pt x="530231" y="859285"/>
                    </a:lnTo>
                    <a:close/>
                  </a:path>
                </a:pathLst>
              </a:custGeom>
              <a:solidFill>
                <a:srgbClr val="FFB900"/>
              </a:solidFill>
              <a:ln w="12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91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Graphic 32">
                <a:extLst>
                  <a:ext uri="{FF2B5EF4-FFF2-40B4-BE49-F238E27FC236}">
                    <a16:creationId xmlns:a16="http://schemas.microsoft.com/office/drawing/2014/main" id="{2A01B670-76ED-4941-9EA2-059932D050BD}"/>
                  </a:ext>
                </a:extLst>
              </p:cNvPr>
              <p:cNvSpPr/>
              <p:nvPr/>
            </p:nvSpPr>
            <p:spPr>
              <a:xfrm>
                <a:off x="5335207" y="1748053"/>
                <a:ext cx="581527" cy="873993"/>
              </a:xfrm>
              <a:custGeom>
                <a:avLst/>
                <a:gdLst>
                  <a:gd name="connsiteX0" fmla="*/ 581528 w 581527"/>
                  <a:gd name="connsiteY0" fmla="*/ 432013 h 873993"/>
                  <a:gd name="connsiteX1" fmla="*/ 503732 w 581527"/>
                  <a:gd name="connsiteY1" fmla="*/ 759123 h 873993"/>
                  <a:gd name="connsiteX2" fmla="*/ 283349 w 581527"/>
                  <a:gd name="connsiteY2" fmla="*/ 873994 h 873993"/>
                  <a:gd name="connsiteX3" fmla="*/ 73056 w 581527"/>
                  <a:gd name="connsiteY3" fmla="*/ 765322 h 873993"/>
                  <a:gd name="connsiteX4" fmla="*/ 0 w 581527"/>
                  <a:gd name="connsiteY4" fmla="*/ 452678 h 873993"/>
                  <a:gd name="connsiteX5" fmla="*/ 77189 w 581527"/>
                  <a:gd name="connsiteY5" fmla="*/ 115236 h 873993"/>
                  <a:gd name="connsiteX6" fmla="*/ 301583 w 581527"/>
                  <a:gd name="connsiteY6" fmla="*/ 0 h 873993"/>
                  <a:gd name="connsiteX7" fmla="*/ 581528 w 581527"/>
                  <a:gd name="connsiteY7" fmla="*/ 432013 h 873993"/>
                  <a:gd name="connsiteX8" fmla="*/ 442345 w 581527"/>
                  <a:gd name="connsiteY8" fmla="*/ 441251 h 873993"/>
                  <a:gd name="connsiteX9" fmla="*/ 406729 w 581527"/>
                  <a:gd name="connsiteY9" fmla="*/ 191209 h 873993"/>
                  <a:gd name="connsiteX10" fmla="*/ 295748 w 581527"/>
                  <a:gd name="connsiteY10" fmla="*/ 110374 h 873993"/>
                  <a:gd name="connsiteX11" fmla="*/ 138453 w 581527"/>
                  <a:gd name="connsiteY11" fmla="*/ 448909 h 873993"/>
                  <a:gd name="connsiteX12" fmla="*/ 177594 w 581527"/>
                  <a:gd name="connsiteY12" fmla="*/ 683636 h 873993"/>
                  <a:gd name="connsiteX13" fmla="*/ 292709 w 581527"/>
                  <a:gd name="connsiteY13" fmla="*/ 762648 h 873993"/>
                  <a:gd name="connsiteX14" fmla="*/ 404055 w 581527"/>
                  <a:gd name="connsiteY14" fmla="*/ 680718 h 873993"/>
                  <a:gd name="connsiteX15" fmla="*/ 441130 w 581527"/>
                  <a:gd name="connsiteY15" fmla="*/ 441251 h 873993"/>
                  <a:gd name="connsiteX16" fmla="*/ 442345 w 581527"/>
                  <a:gd name="connsiteY16" fmla="*/ 441251 h 873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1527" h="873993">
                    <a:moveTo>
                      <a:pt x="581528" y="432013"/>
                    </a:moveTo>
                    <a:cubicBezTo>
                      <a:pt x="581528" y="573505"/>
                      <a:pt x="555636" y="682420"/>
                      <a:pt x="503732" y="759123"/>
                    </a:cubicBezTo>
                    <a:cubicBezTo>
                      <a:pt x="451827" y="835703"/>
                      <a:pt x="378407" y="873994"/>
                      <a:pt x="283349" y="873994"/>
                    </a:cubicBezTo>
                    <a:cubicBezTo>
                      <a:pt x="191817" y="873994"/>
                      <a:pt x="121679" y="837770"/>
                      <a:pt x="73056" y="765322"/>
                    </a:cubicBezTo>
                    <a:cubicBezTo>
                      <a:pt x="24311" y="692874"/>
                      <a:pt x="0" y="588578"/>
                      <a:pt x="0" y="452678"/>
                    </a:cubicBezTo>
                    <a:cubicBezTo>
                      <a:pt x="0" y="304500"/>
                      <a:pt x="25770" y="192060"/>
                      <a:pt x="77189" y="115236"/>
                    </a:cubicBezTo>
                    <a:cubicBezTo>
                      <a:pt x="128607" y="38412"/>
                      <a:pt x="203486" y="0"/>
                      <a:pt x="301583" y="0"/>
                    </a:cubicBezTo>
                    <a:cubicBezTo>
                      <a:pt x="488172" y="0"/>
                      <a:pt x="581528" y="144045"/>
                      <a:pt x="581528" y="432013"/>
                    </a:cubicBezTo>
                    <a:close/>
                    <a:moveTo>
                      <a:pt x="442345" y="441251"/>
                    </a:moveTo>
                    <a:cubicBezTo>
                      <a:pt x="442345" y="328447"/>
                      <a:pt x="430433" y="245059"/>
                      <a:pt x="406729" y="191209"/>
                    </a:cubicBezTo>
                    <a:cubicBezTo>
                      <a:pt x="383026" y="137359"/>
                      <a:pt x="345951" y="110374"/>
                      <a:pt x="295748" y="110374"/>
                    </a:cubicBezTo>
                    <a:cubicBezTo>
                      <a:pt x="190966" y="110374"/>
                      <a:pt x="138453" y="223178"/>
                      <a:pt x="138453" y="448909"/>
                    </a:cubicBezTo>
                    <a:cubicBezTo>
                      <a:pt x="138453" y="552719"/>
                      <a:pt x="151460" y="631002"/>
                      <a:pt x="177594" y="683636"/>
                    </a:cubicBezTo>
                    <a:cubicBezTo>
                      <a:pt x="203729" y="736270"/>
                      <a:pt x="242020" y="762648"/>
                      <a:pt x="292709" y="762648"/>
                    </a:cubicBezTo>
                    <a:cubicBezTo>
                      <a:pt x="342182" y="762648"/>
                      <a:pt x="379257" y="735297"/>
                      <a:pt x="404055" y="680718"/>
                    </a:cubicBezTo>
                    <a:cubicBezTo>
                      <a:pt x="428731" y="626018"/>
                      <a:pt x="441130" y="546276"/>
                      <a:pt x="441130" y="441251"/>
                    </a:cubicBezTo>
                    <a:lnTo>
                      <a:pt x="442345" y="441251"/>
                    </a:lnTo>
                    <a:close/>
                  </a:path>
                </a:pathLst>
              </a:custGeom>
              <a:solidFill>
                <a:srgbClr val="FFB900"/>
              </a:solidFill>
              <a:ln w="12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91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Graphic 32">
                <a:extLst>
                  <a:ext uri="{FF2B5EF4-FFF2-40B4-BE49-F238E27FC236}">
                    <a16:creationId xmlns:a16="http://schemas.microsoft.com/office/drawing/2014/main" id="{04753D99-14D7-491B-AE51-0E3B4648E9B4}"/>
                  </a:ext>
                </a:extLst>
              </p:cNvPr>
              <p:cNvSpPr/>
              <p:nvPr/>
            </p:nvSpPr>
            <p:spPr>
              <a:xfrm>
                <a:off x="4676855" y="2767550"/>
                <a:ext cx="530352" cy="859285"/>
              </a:xfrm>
              <a:custGeom>
                <a:avLst/>
                <a:gdLst>
                  <a:gd name="connsiteX0" fmla="*/ 530353 w 530352"/>
                  <a:gd name="connsiteY0" fmla="*/ 859285 h 859285"/>
                  <a:gd name="connsiteX1" fmla="*/ 0 w 530352"/>
                  <a:gd name="connsiteY1" fmla="*/ 859285 h 859285"/>
                  <a:gd name="connsiteX2" fmla="*/ 0 w 530352"/>
                  <a:gd name="connsiteY2" fmla="*/ 793888 h 859285"/>
                  <a:gd name="connsiteX3" fmla="*/ 42423 w 530352"/>
                  <a:gd name="connsiteY3" fmla="*/ 651058 h 859285"/>
                  <a:gd name="connsiteX4" fmla="*/ 198624 w 530352"/>
                  <a:gd name="connsiteY4" fmla="*/ 491697 h 859285"/>
                  <a:gd name="connsiteX5" fmla="*/ 307660 w 530352"/>
                  <a:gd name="connsiteY5" fmla="*/ 398342 h 859285"/>
                  <a:gd name="connsiteX6" fmla="*/ 361267 w 530352"/>
                  <a:gd name="connsiteY6" fmla="*/ 325286 h 859285"/>
                  <a:gd name="connsiteX7" fmla="*/ 378893 w 530352"/>
                  <a:gd name="connsiteY7" fmla="*/ 246639 h 859285"/>
                  <a:gd name="connsiteX8" fmla="*/ 341453 w 530352"/>
                  <a:gd name="connsiteY8" fmla="*/ 147691 h 859285"/>
                  <a:gd name="connsiteX9" fmla="*/ 240561 w 530352"/>
                  <a:gd name="connsiteY9" fmla="*/ 112318 h 859285"/>
                  <a:gd name="connsiteX10" fmla="*/ 135171 w 530352"/>
                  <a:gd name="connsiteY10" fmla="*/ 136508 h 859285"/>
                  <a:gd name="connsiteX11" fmla="*/ 32212 w 530352"/>
                  <a:gd name="connsiteY11" fmla="*/ 208956 h 859285"/>
                  <a:gd name="connsiteX12" fmla="*/ 32212 w 530352"/>
                  <a:gd name="connsiteY12" fmla="*/ 77432 h 859285"/>
                  <a:gd name="connsiteX13" fmla="*/ 139669 w 530352"/>
                  <a:gd name="connsiteY13" fmla="*/ 18963 h 859285"/>
                  <a:gd name="connsiteX14" fmla="*/ 265358 w 530352"/>
                  <a:gd name="connsiteY14" fmla="*/ 0 h 859285"/>
                  <a:gd name="connsiteX15" fmla="*/ 450490 w 530352"/>
                  <a:gd name="connsiteY15" fmla="*/ 61021 h 859285"/>
                  <a:gd name="connsiteX16" fmla="*/ 517346 w 530352"/>
                  <a:gd name="connsiteY16" fmla="*/ 232295 h 859285"/>
                  <a:gd name="connsiteX17" fmla="*/ 495831 w 530352"/>
                  <a:gd name="connsiteY17" fmla="*/ 349597 h 859285"/>
                  <a:gd name="connsiteX18" fmla="*/ 429582 w 530352"/>
                  <a:gd name="connsiteY18" fmla="*/ 450733 h 859285"/>
                  <a:gd name="connsiteX19" fmla="*/ 271193 w 530352"/>
                  <a:gd name="connsiteY19" fmla="*/ 587241 h 859285"/>
                  <a:gd name="connsiteX20" fmla="*/ 177230 w 530352"/>
                  <a:gd name="connsiteY20" fmla="*/ 673911 h 859285"/>
                  <a:gd name="connsiteX21" fmla="*/ 149272 w 530352"/>
                  <a:gd name="connsiteY21" fmla="*/ 739309 h 859285"/>
                  <a:gd name="connsiteX22" fmla="*/ 149272 w 530352"/>
                  <a:gd name="connsiteY22" fmla="*/ 742226 h 859285"/>
                  <a:gd name="connsiteX23" fmla="*/ 530231 w 530352"/>
                  <a:gd name="connsiteY23" fmla="*/ 742226 h 859285"/>
                  <a:gd name="connsiteX24" fmla="*/ 530231 w 530352"/>
                  <a:gd name="connsiteY24" fmla="*/ 859285 h 859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30352" h="859285">
                    <a:moveTo>
                      <a:pt x="530353" y="859285"/>
                    </a:moveTo>
                    <a:lnTo>
                      <a:pt x="0" y="859285"/>
                    </a:lnTo>
                    <a:lnTo>
                      <a:pt x="0" y="793888"/>
                    </a:lnTo>
                    <a:cubicBezTo>
                      <a:pt x="0" y="744414"/>
                      <a:pt x="14101" y="696764"/>
                      <a:pt x="42423" y="651058"/>
                    </a:cubicBezTo>
                    <a:cubicBezTo>
                      <a:pt x="70746" y="605353"/>
                      <a:pt x="122772" y="552111"/>
                      <a:pt x="198624" y="491697"/>
                    </a:cubicBezTo>
                    <a:cubicBezTo>
                      <a:pt x="247368" y="453164"/>
                      <a:pt x="283714" y="422045"/>
                      <a:pt x="307660" y="398342"/>
                    </a:cubicBezTo>
                    <a:cubicBezTo>
                      <a:pt x="331607" y="374638"/>
                      <a:pt x="349476" y="350205"/>
                      <a:pt x="361267" y="325286"/>
                    </a:cubicBezTo>
                    <a:cubicBezTo>
                      <a:pt x="373058" y="300367"/>
                      <a:pt x="378893" y="274111"/>
                      <a:pt x="378893" y="246639"/>
                    </a:cubicBezTo>
                    <a:cubicBezTo>
                      <a:pt x="378893" y="204215"/>
                      <a:pt x="366373" y="171274"/>
                      <a:pt x="341453" y="147691"/>
                    </a:cubicBezTo>
                    <a:cubicBezTo>
                      <a:pt x="316534" y="124109"/>
                      <a:pt x="282863" y="112318"/>
                      <a:pt x="240561" y="112318"/>
                    </a:cubicBezTo>
                    <a:cubicBezTo>
                      <a:pt x="206039" y="112318"/>
                      <a:pt x="170909" y="120341"/>
                      <a:pt x="135171" y="136508"/>
                    </a:cubicBezTo>
                    <a:cubicBezTo>
                      <a:pt x="99433" y="152675"/>
                      <a:pt x="65154" y="176744"/>
                      <a:pt x="32212" y="208956"/>
                    </a:cubicBezTo>
                    <a:lnTo>
                      <a:pt x="32212" y="77432"/>
                    </a:lnTo>
                    <a:cubicBezTo>
                      <a:pt x="67099" y="51054"/>
                      <a:pt x="102959" y="31483"/>
                      <a:pt x="139669" y="18963"/>
                    </a:cubicBezTo>
                    <a:cubicBezTo>
                      <a:pt x="176379" y="6321"/>
                      <a:pt x="218316" y="0"/>
                      <a:pt x="265358" y="0"/>
                    </a:cubicBezTo>
                    <a:cubicBezTo>
                      <a:pt x="344249" y="0"/>
                      <a:pt x="406000" y="20300"/>
                      <a:pt x="450490" y="61021"/>
                    </a:cubicBezTo>
                    <a:cubicBezTo>
                      <a:pt x="495101" y="101743"/>
                      <a:pt x="517346" y="158753"/>
                      <a:pt x="517346" y="232295"/>
                    </a:cubicBezTo>
                    <a:cubicBezTo>
                      <a:pt x="517346" y="275083"/>
                      <a:pt x="510174" y="314224"/>
                      <a:pt x="495831" y="349597"/>
                    </a:cubicBezTo>
                    <a:cubicBezTo>
                      <a:pt x="481487" y="384971"/>
                      <a:pt x="459485" y="418642"/>
                      <a:pt x="429582" y="450733"/>
                    </a:cubicBezTo>
                    <a:cubicBezTo>
                      <a:pt x="399679" y="482702"/>
                      <a:pt x="346923" y="528286"/>
                      <a:pt x="271193" y="587241"/>
                    </a:cubicBezTo>
                    <a:cubicBezTo>
                      <a:pt x="227190" y="621399"/>
                      <a:pt x="195950" y="650329"/>
                      <a:pt x="177230" y="673911"/>
                    </a:cubicBezTo>
                    <a:cubicBezTo>
                      <a:pt x="158632" y="697493"/>
                      <a:pt x="149272" y="719252"/>
                      <a:pt x="149272" y="739309"/>
                    </a:cubicBezTo>
                    <a:lnTo>
                      <a:pt x="149272" y="742226"/>
                    </a:lnTo>
                    <a:lnTo>
                      <a:pt x="530231" y="742226"/>
                    </a:lnTo>
                    <a:lnTo>
                      <a:pt x="530231" y="859285"/>
                    </a:lnTo>
                    <a:close/>
                  </a:path>
                </a:pathLst>
              </a:custGeom>
              <a:solidFill>
                <a:srgbClr val="FFB900"/>
              </a:solidFill>
              <a:ln w="12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91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" name="Graphic 32">
                <a:extLst>
                  <a:ext uri="{FF2B5EF4-FFF2-40B4-BE49-F238E27FC236}">
                    <a16:creationId xmlns:a16="http://schemas.microsoft.com/office/drawing/2014/main" id="{E3FEB4D7-1D65-4109-A41F-E0ACB4306B98}"/>
                  </a:ext>
                </a:extLst>
              </p:cNvPr>
              <p:cNvSpPr/>
              <p:nvPr/>
            </p:nvSpPr>
            <p:spPr>
              <a:xfrm>
                <a:off x="5337031" y="2762688"/>
                <a:ext cx="314589" cy="864147"/>
              </a:xfrm>
              <a:custGeom>
                <a:avLst/>
                <a:gdLst>
                  <a:gd name="connsiteX0" fmla="*/ 177838 w 314589"/>
                  <a:gd name="connsiteY0" fmla="*/ 864148 h 864147"/>
                  <a:gd name="connsiteX1" fmla="*/ 184402 w 314589"/>
                  <a:gd name="connsiteY1" fmla="*/ 864148 h 864147"/>
                  <a:gd name="connsiteX2" fmla="*/ 314589 w 314589"/>
                  <a:gd name="connsiteY2" fmla="*/ 734568 h 864147"/>
                  <a:gd name="connsiteX3" fmla="*/ 314589 w 314589"/>
                  <a:gd name="connsiteY3" fmla="*/ 0 h 864147"/>
                  <a:gd name="connsiteX4" fmla="*/ 256728 w 314589"/>
                  <a:gd name="connsiteY4" fmla="*/ 0 h 864147"/>
                  <a:gd name="connsiteX5" fmla="*/ 139547 w 314589"/>
                  <a:gd name="connsiteY5" fmla="*/ 71597 h 864147"/>
                  <a:gd name="connsiteX6" fmla="*/ 0 w 314589"/>
                  <a:gd name="connsiteY6" fmla="*/ 128486 h 864147"/>
                  <a:gd name="connsiteX7" fmla="*/ 0 w 314589"/>
                  <a:gd name="connsiteY7" fmla="*/ 245180 h 864147"/>
                  <a:gd name="connsiteX8" fmla="*/ 177716 w 314589"/>
                  <a:gd name="connsiteY8" fmla="*/ 167384 h 864147"/>
                  <a:gd name="connsiteX9" fmla="*/ 177716 w 314589"/>
                  <a:gd name="connsiteY9" fmla="*/ 864148 h 86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589" h="864147">
                    <a:moveTo>
                      <a:pt x="177838" y="864148"/>
                    </a:moveTo>
                    <a:lnTo>
                      <a:pt x="184402" y="864148"/>
                    </a:lnTo>
                    <a:lnTo>
                      <a:pt x="314589" y="734568"/>
                    </a:lnTo>
                    <a:lnTo>
                      <a:pt x="314589" y="0"/>
                    </a:lnTo>
                    <a:lnTo>
                      <a:pt x="256728" y="0"/>
                    </a:lnTo>
                    <a:cubicBezTo>
                      <a:pt x="218195" y="27472"/>
                      <a:pt x="179175" y="51297"/>
                      <a:pt x="139547" y="71597"/>
                    </a:cubicBezTo>
                    <a:cubicBezTo>
                      <a:pt x="100041" y="91775"/>
                      <a:pt x="53485" y="110738"/>
                      <a:pt x="0" y="128486"/>
                    </a:cubicBezTo>
                    <a:lnTo>
                      <a:pt x="0" y="245180"/>
                    </a:lnTo>
                    <a:cubicBezTo>
                      <a:pt x="71597" y="226704"/>
                      <a:pt x="130917" y="200812"/>
                      <a:pt x="177716" y="167384"/>
                    </a:cubicBezTo>
                    <a:lnTo>
                      <a:pt x="177716" y="864148"/>
                    </a:lnTo>
                    <a:close/>
                  </a:path>
                </a:pathLst>
              </a:custGeom>
              <a:solidFill>
                <a:srgbClr val="FFB900"/>
              </a:solidFill>
              <a:ln w="12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91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8" name="Graphic 32">
              <a:extLst>
                <a:ext uri="{FF2B5EF4-FFF2-40B4-BE49-F238E27FC236}">
                  <a16:creationId xmlns:a16="http://schemas.microsoft.com/office/drawing/2014/main" id="{CA13195E-36F3-42A7-B8DA-41C3095B28AD}"/>
                </a:ext>
              </a:extLst>
            </p:cNvPr>
            <p:cNvSpPr/>
            <p:nvPr/>
          </p:nvSpPr>
          <p:spPr>
            <a:xfrm>
              <a:off x="5293878" y="3307506"/>
              <a:ext cx="548464" cy="545911"/>
            </a:xfrm>
            <a:custGeom>
              <a:avLst/>
              <a:gdLst>
                <a:gd name="connsiteX0" fmla="*/ 548465 w 548464"/>
                <a:gd name="connsiteY0" fmla="*/ 0 h 545911"/>
                <a:gd name="connsiteX1" fmla="*/ 0 w 548464"/>
                <a:gd name="connsiteY1" fmla="*/ 545912 h 54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8464" h="545911">
                  <a:moveTo>
                    <a:pt x="548465" y="0"/>
                  </a:moveTo>
                  <a:lnTo>
                    <a:pt x="0" y="545912"/>
                  </a:lnTo>
                </a:path>
              </a:pathLst>
            </a:custGeom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91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221EA6E-7190-4777-A1B0-709C63BA5FC7}"/>
              </a:ext>
            </a:extLst>
          </p:cNvPr>
          <p:cNvSpPr txBox="1"/>
          <p:nvPr/>
        </p:nvSpPr>
        <p:spPr>
          <a:xfrm>
            <a:off x="2368472" y="2385862"/>
            <a:ext cx="4879996" cy="15787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7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MSUS Sustainable Smart Buildings Hackathon </a:t>
            </a:r>
            <a:endParaRPr kumimoji="0" lang="en-US" sz="407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99EB2C-65E2-460D-8B34-7864D1380A5F}"/>
              </a:ext>
            </a:extLst>
          </p:cNvPr>
          <p:cNvSpPr txBox="1"/>
          <p:nvPr/>
        </p:nvSpPr>
        <p:spPr>
          <a:xfrm>
            <a:off x="2464594" y="4018220"/>
            <a:ext cx="4761439" cy="1831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Help shape the future of smart building technology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05050">
                  <a:lumMod val="20000"/>
                  <a:lumOff val="80000"/>
                </a:srgbClr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8B52DA-5D6D-4E36-A645-3F1F289A2F78}"/>
              </a:ext>
            </a:extLst>
          </p:cNvPr>
          <p:cNvSpPr txBox="1"/>
          <p:nvPr/>
        </p:nvSpPr>
        <p:spPr>
          <a:xfrm>
            <a:off x="5092694" y="4317428"/>
            <a:ext cx="2248936" cy="307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Segoe UI Semibold"/>
                <a:ea typeface="+mn-ea"/>
                <a:cs typeface="+mn-cs"/>
              </a:rPr>
              <a:t>[Date of event]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6B4720-36CB-465A-B18D-13156E197EA3}"/>
              </a:ext>
            </a:extLst>
          </p:cNvPr>
          <p:cNvSpPr txBox="1"/>
          <p:nvPr/>
        </p:nvSpPr>
        <p:spPr>
          <a:xfrm>
            <a:off x="124288" y="603280"/>
            <a:ext cx="190808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Pre-communication .OFT layered graphics</a:t>
            </a:r>
          </a:p>
        </p:txBody>
      </p:sp>
      <p:grpSp>
        <p:nvGrpSpPr>
          <p:cNvPr id="30" name="Graphic 32">
            <a:extLst>
              <a:ext uri="{FF2B5EF4-FFF2-40B4-BE49-F238E27FC236}">
                <a16:creationId xmlns:a16="http://schemas.microsoft.com/office/drawing/2014/main" id="{5CBF305B-220B-4008-B956-49648BFAABBD}"/>
              </a:ext>
            </a:extLst>
          </p:cNvPr>
          <p:cNvGrpSpPr/>
          <p:nvPr/>
        </p:nvGrpSpPr>
        <p:grpSpPr>
          <a:xfrm>
            <a:off x="7371462" y="4358395"/>
            <a:ext cx="457114" cy="225845"/>
            <a:chOff x="7141844" y="4788978"/>
            <a:chExt cx="353187" cy="174498"/>
          </a:xfrm>
          <a:solidFill>
            <a:srgbClr val="FFB900"/>
          </a:solidFill>
        </p:grpSpPr>
        <p:sp>
          <p:nvSpPr>
            <p:cNvPr id="31" name="Graphic 32">
              <a:extLst>
                <a:ext uri="{FF2B5EF4-FFF2-40B4-BE49-F238E27FC236}">
                  <a16:creationId xmlns:a16="http://schemas.microsoft.com/office/drawing/2014/main" id="{0FDD2470-AC67-4947-A2AF-50A0D27AE84B}"/>
                </a:ext>
              </a:extLst>
            </p:cNvPr>
            <p:cNvSpPr/>
            <p:nvPr/>
          </p:nvSpPr>
          <p:spPr>
            <a:xfrm>
              <a:off x="7141844" y="4788978"/>
              <a:ext cx="181737" cy="174498"/>
            </a:xfrm>
            <a:custGeom>
              <a:avLst/>
              <a:gdLst>
                <a:gd name="connsiteX0" fmla="*/ 181737 w 181737"/>
                <a:gd name="connsiteY0" fmla="*/ 0 h 174498"/>
                <a:gd name="connsiteX1" fmla="*/ 87249 w 181737"/>
                <a:gd name="connsiteY1" fmla="*/ 0 h 174498"/>
                <a:gd name="connsiteX2" fmla="*/ 0 w 181737"/>
                <a:gd name="connsiteY2" fmla="*/ 87249 h 174498"/>
                <a:gd name="connsiteX3" fmla="*/ 87249 w 181737"/>
                <a:gd name="connsiteY3" fmla="*/ 174498 h 174498"/>
                <a:gd name="connsiteX4" fmla="*/ 181737 w 181737"/>
                <a:gd name="connsiteY4" fmla="*/ 174498 h 174498"/>
                <a:gd name="connsiteX5" fmla="*/ 94488 w 181737"/>
                <a:gd name="connsiteY5" fmla="*/ 87249 h 174498"/>
                <a:gd name="connsiteX6" fmla="*/ 181737 w 181737"/>
                <a:gd name="connsiteY6" fmla="*/ 0 h 17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37" h="174498">
                  <a:moveTo>
                    <a:pt x="181737" y="0"/>
                  </a:moveTo>
                  <a:lnTo>
                    <a:pt x="87249" y="0"/>
                  </a:lnTo>
                  <a:lnTo>
                    <a:pt x="0" y="87249"/>
                  </a:lnTo>
                  <a:lnTo>
                    <a:pt x="87249" y="174498"/>
                  </a:lnTo>
                  <a:lnTo>
                    <a:pt x="181737" y="174498"/>
                  </a:lnTo>
                  <a:lnTo>
                    <a:pt x="94488" y="87249"/>
                  </a:lnTo>
                  <a:lnTo>
                    <a:pt x="181737" y="0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Graphic 32">
              <a:extLst>
                <a:ext uri="{FF2B5EF4-FFF2-40B4-BE49-F238E27FC236}">
                  <a16:creationId xmlns:a16="http://schemas.microsoft.com/office/drawing/2014/main" id="{950BF8FE-8A94-4641-B97D-993A51FE890A}"/>
                </a:ext>
              </a:extLst>
            </p:cNvPr>
            <p:cNvSpPr/>
            <p:nvPr/>
          </p:nvSpPr>
          <p:spPr>
            <a:xfrm>
              <a:off x="7313294" y="4788978"/>
              <a:ext cx="181737" cy="174498"/>
            </a:xfrm>
            <a:custGeom>
              <a:avLst/>
              <a:gdLst>
                <a:gd name="connsiteX0" fmla="*/ 181737 w 181737"/>
                <a:gd name="connsiteY0" fmla="*/ 0 h 174498"/>
                <a:gd name="connsiteX1" fmla="*/ 87249 w 181737"/>
                <a:gd name="connsiteY1" fmla="*/ 0 h 174498"/>
                <a:gd name="connsiteX2" fmla="*/ 0 w 181737"/>
                <a:gd name="connsiteY2" fmla="*/ 87249 h 174498"/>
                <a:gd name="connsiteX3" fmla="*/ 87249 w 181737"/>
                <a:gd name="connsiteY3" fmla="*/ 174498 h 174498"/>
                <a:gd name="connsiteX4" fmla="*/ 181737 w 181737"/>
                <a:gd name="connsiteY4" fmla="*/ 174498 h 174498"/>
                <a:gd name="connsiteX5" fmla="*/ 94488 w 181737"/>
                <a:gd name="connsiteY5" fmla="*/ 87249 h 174498"/>
                <a:gd name="connsiteX6" fmla="*/ 181737 w 181737"/>
                <a:gd name="connsiteY6" fmla="*/ 0 h 17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37" h="174498">
                  <a:moveTo>
                    <a:pt x="181737" y="0"/>
                  </a:moveTo>
                  <a:lnTo>
                    <a:pt x="87249" y="0"/>
                  </a:lnTo>
                  <a:lnTo>
                    <a:pt x="0" y="87249"/>
                  </a:lnTo>
                  <a:lnTo>
                    <a:pt x="87249" y="174498"/>
                  </a:lnTo>
                  <a:lnTo>
                    <a:pt x="181737" y="174498"/>
                  </a:lnTo>
                  <a:lnTo>
                    <a:pt x="94488" y="87249"/>
                  </a:lnTo>
                  <a:lnTo>
                    <a:pt x="181737" y="0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D705FE4-1C7F-4136-9CDB-BE1CF04E5D9D}"/>
              </a:ext>
            </a:extLst>
          </p:cNvPr>
          <p:cNvSpPr txBox="1"/>
          <p:nvPr/>
        </p:nvSpPr>
        <p:spPr>
          <a:xfrm>
            <a:off x="2854397" y="5559121"/>
            <a:ext cx="3953400" cy="2354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highlight>
                  <a:srgbClr val="FFFF00"/>
                </a:highligh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[Registration website link]</a:t>
            </a:r>
          </a:p>
        </p:txBody>
      </p:sp>
      <p:sp>
        <p:nvSpPr>
          <p:cNvPr id="5" name="Graphic 32">
            <a:extLst>
              <a:ext uri="{FF2B5EF4-FFF2-40B4-BE49-F238E27FC236}">
                <a16:creationId xmlns:a16="http://schemas.microsoft.com/office/drawing/2014/main" id="{45501267-800B-4250-8DC7-A784D19B3189}"/>
              </a:ext>
            </a:extLst>
          </p:cNvPr>
          <p:cNvSpPr/>
          <p:nvPr/>
        </p:nvSpPr>
        <p:spPr>
          <a:xfrm rot="10800000">
            <a:off x="2464594" y="5621611"/>
            <a:ext cx="156548" cy="150296"/>
          </a:xfrm>
          <a:custGeom>
            <a:avLst/>
            <a:gdLst>
              <a:gd name="connsiteX0" fmla="*/ 146111 w 146111"/>
              <a:gd name="connsiteY0" fmla="*/ 0 h 140276"/>
              <a:gd name="connsiteX1" fmla="*/ 70138 w 146111"/>
              <a:gd name="connsiteY1" fmla="*/ 0 h 140276"/>
              <a:gd name="connsiteX2" fmla="*/ 0 w 146111"/>
              <a:gd name="connsiteY2" fmla="*/ 70138 h 140276"/>
              <a:gd name="connsiteX3" fmla="*/ 70138 w 146111"/>
              <a:gd name="connsiteY3" fmla="*/ 140276 h 140276"/>
              <a:gd name="connsiteX4" fmla="*/ 146111 w 146111"/>
              <a:gd name="connsiteY4" fmla="*/ 140276 h 140276"/>
              <a:gd name="connsiteX5" fmla="*/ 75973 w 146111"/>
              <a:gd name="connsiteY5" fmla="*/ 70138 h 140276"/>
              <a:gd name="connsiteX6" fmla="*/ 146111 w 146111"/>
              <a:gd name="connsiteY6" fmla="*/ 0 h 14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11" h="140276">
                <a:moveTo>
                  <a:pt x="146111" y="0"/>
                </a:moveTo>
                <a:lnTo>
                  <a:pt x="70138" y="0"/>
                </a:lnTo>
                <a:lnTo>
                  <a:pt x="0" y="70138"/>
                </a:lnTo>
                <a:lnTo>
                  <a:pt x="70138" y="140276"/>
                </a:lnTo>
                <a:lnTo>
                  <a:pt x="146111" y="140276"/>
                </a:lnTo>
                <a:lnTo>
                  <a:pt x="75973" y="70138"/>
                </a:lnTo>
                <a:lnTo>
                  <a:pt x="146111" y="0"/>
                </a:lnTo>
                <a:close/>
              </a:path>
            </a:pathLst>
          </a:custGeom>
          <a:solidFill>
            <a:srgbClr val="FFB900"/>
          </a:solidFill>
          <a:ln w="121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Graphic 32">
            <a:extLst>
              <a:ext uri="{FF2B5EF4-FFF2-40B4-BE49-F238E27FC236}">
                <a16:creationId xmlns:a16="http://schemas.microsoft.com/office/drawing/2014/main" id="{CE0370CE-57DB-4188-8465-13249EC93F18}"/>
              </a:ext>
            </a:extLst>
          </p:cNvPr>
          <p:cNvSpPr/>
          <p:nvPr/>
        </p:nvSpPr>
        <p:spPr>
          <a:xfrm rot="10800000">
            <a:off x="2621141" y="5625919"/>
            <a:ext cx="156548" cy="150296"/>
          </a:xfrm>
          <a:custGeom>
            <a:avLst/>
            <a:gdLst>
              <a:gd name="connsiteX0" fmla="*/ 146111 w 146111"/>
              <a:gd name="connsiteY0" fmla="*/ 0 h 140276"/>
              <a:gd name="connsiteX1" fmla="*/ 70138 w 146111"/>
              <a:gd name="connsiteY1" fmla="*/ 0 h 140276"/>
              <a:gd name="connsiteX2" fmla="*/ 0 w 146111"/>
              <a:gd name="connsiteY2" fmla="*/ 70138 h 140276"/>
              <a:gd name="connsiteX3" fmla="*/ 70138 w 146111"/>
              <a:gd name="connsiteY3" fmla="*/ 140276 h 140276"/>
              <a:gd name="connsiteX4" fmla="*/ 146111 w 146111"/>
              <a:gd name="connsiteY4" fmla="*/ 140276 h 140276"/>
              <a:gd name="connsiteX5" fmla="*/ 75973 w 146111"/>
              <a:gd name="connsiteY5" fmla="*/ 70138 h 140276"/>
              <a:gd name="connsiteX6" fmla="*/ 146111 w 146111"/>
              <a:gd name="connsiteY6" fmla="*/ 0 h 14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11" h="140276">
                <a:moveTo>
                  <a:pt x="146111" y="0"/>
                </a:moveTo>
                <a:lnTo>
                  <a:pt x="70138" y="0"/>
                </a:lnTo>
                <a:lnTo>
                  <a:pt x="0" y="70138"/>
                </a:lnTo>
                <a:lnTo>
                  <a:pt x="70138" y="140276"/>
                </a:lnTo>
                <a:lnTo>
                  <a:pt x="146111" y="140276"/>
                </a:lnTo>
                <a:lnTo>
                  <a:pt x="75973" y="70138"/>
                </a:lnTo>
                <a:lnTo>
                  <a:pt x="146111" y="0"/>
                </a:lnTo>
                <a:close/>
              </a:path>
            </a:pathLst>
          </a:custGeom>
          <a:solidFill>
            <a:srgbClr val="FFB900"/>
          </a:solidFill>
          <a:ln w="121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DA17D-E248-4FFD-80D0-EC47C5ACC1A5}"/>
              </a:ext>
            </a:extLst>
          </p:cNvPr>
          <p:cNvSpPr txBox="1"/>
          <p:nvPr/>
        </p:nvSpPr>
        <p:spPr>
          <a:xfrm>
            <a:off x="2464594" y="5332052"/>
            <a:ext cx="5074306" cy="2354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For registration visit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96FBB9B-2592-4DA9-A648-FA4EDED64BD8}"/>
              </a:ext>
            </a:extLst>
          </p:cNvPr>
          <p:cNvGrpSpPr/>
          <p:nvPr/>
        </p:nvGrpSpPr>
        <p:grpSpPr>
          <a:xfrm>
            <a:off x="7077109" y="5656151"/>
            <a:ext cx="2937748" cy="1211372"/>
            <a:chOff x="3021157" y="4926100"/>
            <a:chExt cx="3386415" cy="139637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7626353-9E46-4518-9E2D-B7499FD9F1AA}"/>
                </a:ext>
              </a:extLst>
            </p:cNvPr>
            <p:cNvSpPr/>
            <p:nvPr/>
          </p:nvSpPr>
          <p:spPr bwMode="auto">
            <a:xfrm>
              <a:off x="3318540" y="4926100"/>
              <a:ext cx="3086285" cy="1381276"/>
            </a:xfrm>
            <a:custGeom>
              <a:avLst/>
              <a:gdLst>
                <a:gd name="connsiteX0" fmla="*/ 3086285 w 3086285"/>
                <a:gd name="connsiteY0" fmla="*/ 0 h 1381276"/>
                <a:gd name="connsiteX1" fmla="*/ 3086285 w 3086285"/>
                <a:gd name="connsiteY1" fmla="*/ 1376729 h 1381276"/>
                <a:gd name="connsiteX2" fmla="*/ 0 w 3086285"/>
                <a:gd name="connsiteY2" fmla="*/ 1381276 h 1381276"/>
                <a:gd name="connsiteX3" fmla="*/ 1388313 w 3086285"/>
                <a:gd name="connsiteY3" fmla="*/ 3752 h 138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285" h="1381276">
                  <a:moveTo>
                    <a:pt x="3086285" y="0"/>
                  </a:moveTo>
                  <a:lnTo>
                    <a:pt x="3086285" y="1376729"/>
                  </a:lnTo>
                  <a:lnTo>
                    <a:pt x="0" y="1381276"/>
                  </a:lnTo>
                  <a:lnTo>
                    <a:pt x="1388313" y="3752"/>
                  </a:lnTo>
                  <a:close/>
                </a:path>
              </a:pathLst>
            </a:custGeom>
            <a:solidFill>
              <a:schemeClr val="accent1">
                <a:alpha val="42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4">
              <a:extLst>
                <a:ext uri="{FF2B5EF4-FFF2-40B4-BE49-F238E27FC236}">
                  <a16:creationId xmlns:a16="http://schemas.microsoft.com/office/drawing/2014/main" id="{97D9E522-5814-42A9-88E2-2E4AAA5798DA}"/>
                </a:ext>
              </a:extLst>
            </p:cNvPr>
            <p:cNvSpPr/>
            <p:nvPr/>
          </p:nvSpPr>
          <p:spPr bwMode="auto">
            <a:xfrm>
              <a:off x="3021157" y="5718250"/>
              <a:ext cx="3319743" cy="587643"/>
            </a:xfrm>
            <a:custGeom>
              <a:avLst/>
              <a:gdLst>
                <a:gd name="connsiteX0" fmla="*/ 0 w 2446293"/>
                <a:gd name="connsiteY0" fmla="*/ 0 h 1067962"/>
                <a:gd name="connsiteX1" fmla="*/ 2446293 w 2446293"/>
                <a:gd name="connsiteY1" fmla="*/ 0 h 1067962"/>
                <a:gd name="connsiteX2" fmla="*/ 2446293 w 2446293"/>
                <a:gd name="connsiteY2" fmla="*/ 1067962 h 1067962"/>
                <a:gd name="connsiteX3" fmla="*/ 0 w 2446293"/>
                <a:gd name="connsiteY3" fmla="*/ 1067962 h 1067962"/>
                <a:gd name="connsiteX4" fmla="*/ 0 w 2446293"/>
                <a:gd name="connsiteY4" fmla="*/ 0 h 1067962"/>
                <a:gd name="connsiteX0" fmla="*/ 785812 w 3232105"/>
                <a:gd name="connsiteY0" fmla="*/ 0 h 1072724"/>
                <a:gd name="connsiteX1" fmla="*/ 3232105 w 3232105"/>
                <a:gd name="connsiteY1" fmla="*/ 0 h 1072724"/>
                <a:gd name="connsiteX2" fmla="*/ 3232105 w 3232105"/>
                <a:gd name="connsiteY2" fmla="*/ 1067962 h 1072724"/>
                <a:gd name="connsiteX3" fmla="*/ 0 w 3232105"/>
                <a:gd name="connsiteY3" fmla="*/ 1072724 h 1072724"/>
                <a:gd name="connsiteX4" fmla="*/ 785812 w 3232105"/>
                <a:gd name="connsiteY4" fmla="*/ 0 h 1072724"/>
                <a:gd name="connsiteX0" fmla="*/ 1076325 w 3232105"/>
                <a:gd name="connsiteY0" fmla="*/ 4763 h 1072724"/>
                <a:gd name="connsiteX1" fmla="*/ 3232105 w 3232105"/>
                <a:gd name="connsiteY1" fmla="*/ 0 h 1072724"/>
                <a:gd name="connsiteX2" fmla="*/ 3232105 w 3232105"/>
                <a:gd name="connsiteY2" fmla="*/ 1067962 h 1072724"/>
                <a:gd name="connsiteX3" fmla="*/ 0 w 3232105"/>
                <a:gd name="connsiteY3" fmla="*/ 1072724 h 1072724"/>
                <a:gd name="connsiteX4" fmla="*/ 1076325 w 3232105"/>
                <a:gd name="connsiteY4" fmla="*/ 4763 h 1072724"/>
                <a:gd name="connsiteX0" fmla="*/ 3232105 w 3311730"/>
                <a:gd name="connsiteY0" fmla="*/ 1067962 h 1147587"/>
                <a:gd name="connsiteX1" fmla="*/ 0 w 3311730"/>
                <a:gd name="connsiteY1" fmla="*/ 1072724 h 1147587"/>
                <a:gd name="connsiteX2" fmla="*/ 1076325 w 3311730"/>
                <a:gd name="connsiteY2" fmla="*/ 4763 h 1147587"/>
                <a:gd name="connsiteX3" fmla="*/ 3232105 w 3311730"/>
                <a:gd name="connsiteY3" fmla="*/ 0 h 1147587"/>
                <a:gd name="connsiteX4" fmla="*/ 3311730 w 3311730"/>
                <a:gd name="connsiteY4" fmla="*/ 1147587 h 1147587"/>
                <a:gd name="connsiteX0" fmla="*/ 3232105 w 3232105"/>
                <a:gd name="connsiteY0" fmla="*/ 1067962 h 1072724"/>
                <a:gd name="connsiteX1" fmla="*/ 0 w 3232105"/>
                <a:gd name="connsiteY1" fmla="*/ 1072724 h 1072724"/>
                <a:gd name="connsiteX2" fmla="*/ 1076325 w 3232105"/>
                <a:gd name="connsiteY2" fmla="*/ 4763 h 1072724"/>
                <a:gd name="connsiteX3" fmla="*/ 3232105 w 3232105"/>
                <a:gd name="connsiteY3" fmla="*/ 0 h 1072724"/>
                <a:gd name="connsiteX0" fmla="*/ 0 w 3232105"/>
                <a:gd name="connsiteY0" fmla="*/ 1072724 h 1072724"/>
                <a:gd name="connsiteX1" fmla="*/ 1076325 w 3232105"/>
                <a:gd name="connsiteY1" fmla="*/ 4763 h 1072724"/>
                <a:gd name="connsiteX2" fmla="*/ 3232105 w 3232105"/>
                <a:gd name="connsiteY2" fmla="*/ 0 h 1072724"/>
                <a:gd name="connsiteX0" fmla="*/ 0 w 2822922"/>
                <a:gd name="connsiteY0" fmla="*/ 669070 h 669070"/>
                <a:gd name="connsiteX1" fmla="*/ 667142 w 2822922"/>
                <a:gd name="connsiteY1" fmla="*/ 4763 h 669070"/>
                <a:gd name="connsiteX2" fmla="*/ 2822922 w 2822922"/>
                <a:gd name="connsiteY2" fmla="*/ 0 h 669070"/>
                <a:gd name="connsiteX0" fmla="*/ 0 w 2833290"/>
                <a:gd name="connsiteY0" fmla="*/ 679438 h 679438"/>
                <a:gd name="connsiteX1" fmla="*/ 677510 w 2833290"/>
                <a:gd name="connsiteY1" fmla="*/ 4763 h 679438"/>
                <a:gd name="connsiteX2" fmla="*/ 2833290 w 2833290"/>
                <a:gd name="connsiteY2" fmla="*/ 0 h 679438"/>
                <a:gd name="connsiteX0" fmla="*/ 0 w 2505667"/>
                <a:gd name="connsiteY0" fmla="*/ 679438 h 679438"/>
                <a:gd name="connsiteX1" fmla="*/ 677510 w 2505667"/>
                <a:gd name="connsiteY1" fmla="*/ 4763 h 679438"/>
                <a:gd name="connsiteX2" fmla="*/ 2505667 w 2505667"/>
                <a:gd name="connsiteY2" fmla="*/ 0 h 679438"/>
                <a:gd name="connsiteX0" fmla="*/ 0 w 2173661"/>
                <a:gd name="connsiteY0" fmla="*/ 353156 h 353156"/>
                <a:gd name="connsiteX1" fmla="*/ 345504 w 2173661"/>
                <a:gd name="connsiteY1" fmla="*/ 4763 h 353156"/>
                <a:gd name="connsiteX2" fmla="*/ 2173661 w 2173661"/>
                <a:gd name="connsiteY2" fmla="*/ 0 h 353156"/>
                <a:gd name="connsiteX0" fmla="*/ 0 w 2040859"/>
                <a:gd name="connsiteY0" fmla="*/ 353156 h 353156"/>
                <a:gd name="connsiteX1" fmla="*/ 345504 w 2040859"/>
                <a:gd name="connsiteY1" fmla="*/ 4763 h 353156"/>
                <a:gd name="connsiteX2" fmla="*/ 2040859 w 2040859"/>
                <a:gd name="connsiteY2" fmla="*/ 0 h 353156"/>
                <a:gd name="connsiteX0" fmla="*/ 0 w 1995065"/>
                <a:gd name="connsiteY0" fmla="*/ 353156 h 353156"/>
                <a:gd name="connsiteX1" fmla="*/ 345504 w 1995065"/>
                <a:gd name="connsiteY1" fmla="*/ 4763 h 353156"/>
                <a:gd name="connsiteX2" fmla="*/ 1995065 w 1995065"/>
                <a:gd name="connsiteY2" fmla="*/ 0 h 3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5065" h="353156">
                  <a:moveTo>
                    <a:pt x="0" y="353156"/>
                  </a:moveTo>
                  <a:lnTo>
                    <a:pt x="345504" y="4763"/>
                  </a:lnTo>
                  <a:lnTo>
                    <a:pt x="1995065" y="0"/>
                  </a:lnTo>
                </a:path>
              </a:pathLst>
            </a:custGeom>
            <a:noFill/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46E2D9D-9E00-445C-B463-A9B7BA8FB1EE}"/>
                </a:ext>
              </a:extLst>
            </p:cNvPr>
            <p:cNvSpPr/>
            <p:nvPr/>
          </p:nvSpPr>
          <p:spPr bwMode="auto">
            <a:xfrm>
              <a:off x="3612989" y="5088491"/>
              <a:ext cx="2794583" cy="1233988"/>
            </a:xfrm>
            <a:custGeom>
              <a:avLst/>
              <a:gdLst>
                <a:gd name="connsiteX0" fmla="*/ 2791837 w 2791837"/>
                <a:gd name="connsiteY0" fmla="*/ 0 h 1229867"/>
                <a:gd name="connsiteX1" fmla="*/ 2791837 w 2791837"/>
                <a:gd name="connsiteY1" fmla="*/ 1225754 h 1229867"/>
                <a:gd name="connsiteX2" fmla="*/ 0 w 2791837"/>
                <a:gd name="connsiteY2" fmla="*/ 1229867 h 1229867"/>
                <a:gd name="connsiteX3" fmla="*/ 1236035 w 2791837"/>
                <a:gd name="connsiteY3" fmla="*/ 3437 h 1229867"/>
                <a:gd name="connsiteX0" fmla="*/ 2791837 w 2791837"/>
                <a:gd name="connsiteY0" fmla="*/ 0 h 1233988"/>
                <a:gd name="connsiteX1" fmla="*/ 2789092 w 2791837"/>
                <a:gd name="connsiteY1" fmla="*/ 1233988 h 1233988"/>
                <a:gd name="connsiteX2" fmla="*/ 0 w 2791837"/>
                <a:gd name="connsiteY2" fmla="*/ 1229867 h 1233988"/>
                <a:gd name="connsiteX3" fmla="*/ 1236035 w 2791837"/>
                <a:gd name="connsiteY3" fmla="*/ 3437 h 1233988"/>
                <a:gd name="connsiteX4" fmla="*/ 2791837 w 2791837"/>
                <a:gd name="connsiteY4" fmla="*/ 0 h 1233988"/>
                <a:gd name="connsiteX0" fmla="*/ 2791837 w 2794583"/>
                <a:gd name="connsiteY0" fmla="*/ 0 h 1233988"/>
                <a:gd name="connsiteX1" fmla="*/ 2794583 w 2794583"/>
                <a:gd name="connsiteY1" fmla="*/ 1233988 h 1233988"/>
                <a:gd name="connsiteX2" fmla="*/ 0 w 2794583"/>
                <a:gd name="connsiteY2" fmla="*/ 1229867 h 1233988"/>
                <a:gd name="connsiteX3" fmla="*/ 1236035 w 2794583"/>
                <a:gd name="connsiteY3" fmla="*/ 3437 h 1233988"/>
                <a:gd name="connsiteX4" fmla="*/ 2791837 w 2794583"/>
                <a:gd name="connsiteY4" fmla="*/ 0 h 123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583" h="1233988">
                  <a:moveTo>
                    <a:pt x="2791837" y="0"/>
                  </a:moveTo>
                  <a:cubicBezTo>
                    <a:pt x="2792752" y="411329"/>
                    <a:pt x="2793668" y="822659"/>
                    <a:pt x="2794583" y="1233988"/>
                  </a:cubicBezTo>
                  <a:lnTo>
                    <a:pt x="0" y="1229867"/>
                  </a:lnTo>
                  <a:lnTo>
                    <a:pt x="1236035" y="3437"/>
                  </a:lnTo>
                  <a:lnTo>
                    <a:pt x="2791837" y="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0" tIns="274320" rIns="36576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757298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 Black" panose="020B0A02040204020203" pitchFamily="34" charset="0"/>
                  <a:cs typeface="+mn-cs"/>
                </a:rPr>
                <a:t>Call for </a:t>
              </a:r>
              <a:b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 Black" panose="020B0A02040204020203" pitchFamily="34" charset="0"/>
                  <a:cs typeface="+mn-cs"/>
                </a:rPr>
              </a:b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 Black" panose="020B0A02040204020203" pitchFamily="34" charset="0"/>
                  <a:cs typeface="+mn-cs"/>
                </a:rPr>
                <a:t>Proctors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 Black" panose="020B0A02040204020203" pitchFamily="34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5353656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193764-DDF0-4340-BAF4-298A272F8897}"/>
              </a:ext>
            </a:extLst>
          </p:cNvPr>
          <p:cNvSpPr txBox="1"/>
          <p:nvPr/>
        </p:nvSpPr>
        <p:spPr>
          <a:xfrm>
            <a:off x="501970" y="590550"/>
            <a:ext cx="49844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Pre-c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ommunication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header: Editable image</a:t>
            </a:r>
          </a:p>
        </p:txBody>
      </p:sp>
      <p:pic>
        <p:nvPicPr>
          <p:cNvPr id="40" name="Picture 3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B97F127A-626E-4CD9-B1BD-06FC69B916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" t="12046" r="15911" b="1204"/>
          <a:stretch/>
        </p:blipFill>
        <p:spPr>
          <a:xfrm>
            <a:off x="0" y="1563842"/>
            <a:ext cx="12192000" cy="3798271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8748844-96D5-4FAC-BE54-0F08CAB30D96}"/>
              </a:ext>
            </a:extLst>
          </p:cNvPr>
          <p:cNvSpPr/>
          <p:nvPr/>
        </p:nvSpPr>
        <p:spPr bwMode="auto">
          <a:xfrm>
            <a:off x="9105715" y="3976474"/>
            <a:ext cx="3086285" cy="1381276"/>
          </a:xfrm>
          <a:custGeom>
            <a:avLst/>
            <a:gdLst>
              <a:gd name="connsiteX0" fmla="*/ 3086285 w 3086285"/>
              <a:gd name="connsiteY0" fmla="*/ 0 h 1381276"/>
              <a:gd name="connsiteX1" fmla="*/ 3086285 w 3086285"/>
              <a:gd name="connsiteY1" fmla="*/ 1376729 h 1381276"/>
              <a:gd name="connsiteX2" fmla="*/ 0 w 3086285"/>
              <a:gd name="connsiteY2" fmla="*/ 1381276 h 1381276"/>
              <a:gd name="connsiteX3" fmla="*/ 1388313 w 3086285"/>
              <a:gd name="connsiteY3" fmla="*/ 3752 h 138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6285" h="1381276">
                <a:moveTo>
                  <a:pt x="3086285" y="0"/>
                </a:moveTo>
                <a:lnTo>
                  <a:pt x="3086285" y="1376729"/>
                </a:lnTo>
                <a:lnTo>
                  <a:pt x="0" y="1381276"/>
                </a:lnTo>
                <a:lnTo>
                  <a:pt x="1388313" y="3752"/>
                </a:lnTo>
                <a:close/>
              </a:path>
            </a:pathLst>
          </a:custGeom>
          <a:solidFill>
            <a:srgbClr val="FFB900">
              <a:alpha val="4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C58CCC-39F5-4677-A68C-249F0D1D677B}"/>
              </a:ext>
            </a:extLst>
          </p:cNvPr>
          <p:cNvGrpSpPr/>
          <p:nvPr/>
        </p:nvGrpSpPr>
        <p:grpSpPr>
          <a:xfrm>
            <a:off x="355469" y="2431806"/>
            <a:ext cx="9069923" cy="2279121"/>
            <a:chOff x="1539888" y="2600508"/>
            <a:chExt cx="9069923" cy="2279121"/>
          </a:xfrm>
        </p:grpSpPr>
        <p:grpSp>
          <p:nvGrpSpPr>
            <p:cNvPr id="43" name="Graphic 6">
              <a:extLst>
                <a:ext uri="{FF2B5EF4-FFF2-40B4-BE49-F238E27FC236}">
                  <a16:creationId xmlns:a16="http://schemas.microsoft.com/office/drawing/2014/main" id="{99D896A4-62AD-473D-875E-3C60BEF3394F}"/>
                </a:ext>
              </a:extLst>
            </p:cNvPr>
            <p:cNvGrpSpPr/>
            <p:nvPr/>
          </p:nvGrpSpPr>
          <p:grpSpPr>
            <a:xfrm>
              <a:off x="9295614" y="2600508"/>
              <a:ext cx="1314197" cy="2279121"/>
              <a:chOff x="5623069" y="867448"/>
              <a:chExt cx="522379" cy="887064"/>
            </a:xfrm>
            <a:solidFill>
              <a:srgbClr val="FFB900"/>
            </a:solidFill>
          </p:grpSpPr>
          <p:grpSp>
            <p:nvGrpSpPr>
              <p:cNvPr id="50" name="Graphic 6">
                <a:extLst>
                  <a:ext uri="{FF2B5EF4-FFF2-40B4-BE49-F238E27FC236}">
                    <a16:creationId xmlns:a16="http://schemas.microsoft.com/office/drawing/2014/main" id="{F9D49DB3-C151-4AA0-9E3D-82C72B31FBFE}"/>
                  </a:ext>
                </a:extLst>
              </p:cNvPr>
              <p:cNvGrpSpPr/>
              <p:nvPr/>
            </p:nvGrpSpPr>
            <p:grpSpPr>
              <a:xfrm>
                <a:off x="5623069" y="867448"/>
                <a:ext cx="522379" cy="791624"/>
                <a:chOff x="5623069" y="867448"/>
                <a:chExt cx="522379" cy="791624"/>
              </a:xfrm>
              <a:solidFill>
                <a:srgbClr val="FFB900"/>
              </a:solidFill>
            </p:grpSpPr>
            <p:sp>
              <p:nvSpPr>
                <p:cNvPr id="52" name="Graphic 6">
                  <a:extLst>
                    <a:ext uri="{FF2B5EF4-FFF2-40B4-BE49-F238E27FC236}">
                      <a16:creationId xmlns:a16="http://schemas.microsoft.com/office/drawing/2014/main" id="{E33F3F36-719B-4F1F-9C15-24785408D6A8}"/>
                    </a:ext>
                  </a:extLst>
                </p:cNvPr>
                <p:cNvSpPr/>
                <p:nvPr/>
              </p:nvSpPr>
              <p:spPr>
                <a:xfrm>
                  <a:off x="5623069" y="867539"/>
                  <a:ext cx="223456" cy="362045"/>
                </a:xfrm>
                <a:custGeom>
                  <a:avLst/>
                  <a:gdLst>
                    <a:gd name="connsiteX0" fmla="*/ 223456 w 223456"/>
                    <a:gd name="connsiteY0" fmla="*/ 362045 h 362045"/>
                    <a:gd name="connsiteX1" fmla="*/ 0 w 223456"/>
                    <a:gd name="connsiteY1" fmla="*/ 362045 h 362045"/>
                    <a:gd name="connsiteX2" fmla="*/ 0 w 223456"/>
                    <a:gd name="connsiteY2" fmla="*/ 334518 h 362045"/>
                    <a:gd name="connsiteX3" fmla="*/ 17907 w 223456"/>
                    <a:gd name="connsiteY3" fmla="*/ 274320 h 362045"/>
                    <a:gd name="connsiteX4" fmla="*/ 83725 w 223456"/>
                    <a:gd name="connsiteY4" fmla="*/ 207169 h 362045"/>
                    <a:gd name="connsiteX5" fmla="*/ 129635 w 223456"/>
                    <a:gd name="connsiteY5" fmla="*/ 167831 h 362045"/>
                    <a:gd name="connsiteX6" fmla="*/ 152210 w 223456"/>
                    <a:gd name="connsiteY6" fmla="*/ 137065 h 362045"/>
                    <a:gd name="connsiteX7" fmla="*/ 159639 w 223456"/>
                    <a:gd name="connsiteY7" fmla="*/ 103918 h 362045"/>
                    <a:gd name="connsiteX8" fmla="*/ 143923 w 223456"/>
                    <a:gd name="connsiteY8" fmla="*/ 62198 h 362045"/>
                    <a:gd name="connsiteX9" fmla="*/ 101441 w 223456"/>
                    <a:gd name="connsiteY9" fmla="*/ 47339 h 362045"/>
                    <a:gd name="connsiteX10" fmla="*/ 57055 w 223456"/>
                    <a:gd name="connsiteY10" fmla="*/ 57531 h 362045"/>
                    <a:gd name="connsiteX11" fmla="*/ 13621 w 223456"/>
                    <a:gd name="connsiteY11" fmla="*/ 88106 h 362045"/>
                    <a:gd name="connsiteX12" fmla="*/ 13621 w 223456"/>
                    <a:gd name="connsiteY12" fmla="*/ 32671 h 362045"/>
                    <a:gd name="connsiteX13" fmla="*/ 58864 w 223456"/>
                    <a:gd name="connsiteY13" fmla="*/ 8001 h 362045"/>
                    <a:gd name="connsiteX14" fmla="*/ 111823 w 223456"/>
                    <a:gd name="connsiteY14" fmla="*/ 0 h 362045"/>
                    <a:gd name="connsiteX15" fmla="*/ 189833 w 223456"/>
                    <a:gd name="connsiteY15" fmla="*/ 25718 h 362045"/>
                    <a:gd name="connsiteX16" fmla="*/ 218027 w 223456"/>
                    <a:gd name="connsiteY16" fmla="*/ 97822 h 362045"/>
                    <a:gd name="connsiteX17" fmla="*/ 208979 w 223456"/>
                    <a:gd name="connsiteY17" fmla="*/ 147256 h 362045"/>
                    <a:gd name="connsiteX18" fmla="*/ 181070 w 223456"/>
                    <a:gd name="connsiteY18" fmla="*/ 189833 h 362045"/>
                    <a:gd name="connsiteX19" fmla="*/ 114300 w 223456"/>
                    <a:gd name="connsiteY19" fmla="*/ 247364 h 362045"/>
                    <a:gd name="connsiteX20" fmla="*/ 74771 w 223456"/>
                    <a:gd name="connsiteY20" fmla="*/ 283845 h 362045"/>
                    <a:gd name="connsiteX21" fmla="*/ 62960 w 223456"/>
                    <a:gd name="connsiteY21" fmla="*/ 311372 h 362045"/>
                    <a:gd name="connsiteX22" fmla="*/ 62960 w 223456"/>
                    <a:gd name="connsiteY22" fmla="*/ 312611 h 362045"/>
                    <a:gd name="connsiteX23" fmla="*/ 223456 w 223456"/>
                    <a:gd name="connsiteY23" fmla="*/ 312611 h 362045"/>
                    <a:gd name="connsiteX24" fmla="*/ 223456 w 223456"/>
                    <a:gd name="connsiteY24" fmla="*/ 362045 h 362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23456" h="362045">
                      <a:moveTo>
                        <a:pt x="223456" y="362045"/>
                      </a:moveTo>
                      <a:lnTo>
                        <a:pt x="0" y="362045"/>
                      </a:lnTo>
                      <a:lnTo>
                        <a:pt x="0" y="334518"/>
                      </a:lnTo>
                      <a:cubicBezTo>
                        <a:pt x="0" y="313658"/>
                        <a:pt x="5905" y="293561"/>
                        <a:pt x="17907" y="274320"/>
                      </a:cubicBezTo>
                      <a:cubicBezTo>
                        <a:pt x="29813" y="255079"/>
                        <a:pt x="51721" y="232696"/>
                        <a:pt x="83725" y="207169"/>
                      </a:cubicBezTo>
                      <a:cubicBezTo>
                        <a:pt x="104204" y="190976"/>
                        <a:pt x="119539" y="177832"/>
                        <a:pt x="129635" y="167831"/>
                      </a:cubicBezTo>
                      <a:cubicBezTo>
                        <a:pt x="139732" y="157829"/>
                        <a:pt x="147256" y="147542"/>
                        <a:pt x="152210" y="137065"/>
                      </a:cubicBezTo>
                      <a:cubicBezTo>
                        <a:pt x="157163" y="126587"/>
                        <a:pt x="159639" y="115538"/>
                        <a:pt x="159639" y="103918"/>
                      </a:cubicBezTo>
                      <a:cubicBezTo>
                        <a:pt x="159639" y="86011"/>
                        <a:pt x="154400" y="72104"/>
                        <a:pt x="143923" y="62198"/>
                      </a:cubicBezTo>
                      <a:cubicBezTo>
                        <a:pt x="133445" y="52292"/>
                        <a:pt x="119253" y="47339"/>
                        <a:pt x="101441" y="47339"/>
                      </a:cubicBezTo>
                      <a:cubicBezTo>
                        <a:pt x="86868" y="47339"/>
                        <a:pt x="72104" y="50768"/>
                        <a:pt x="57055" y="57531"/>
                      </a:cubicBezTo>
                      <a:cubicBezTo>
                        <a:pt x="42005" y="64294"/>
                        <a:pt x="27527" y="74486"/>
                        <a:pt x="13621" y="88106"/>
                      </a:cubicBezTo>
                      <a:lnTo>
                        <a:pt x="13621" y="32671"/>
                      </a:lnTo>
                      <a:cubicBezTo>
                        <a:pt x="28289" y="21526"/>
                        <a:pt x="43434" y="13335"/>
                        <a:pt x="58864" y="8001"/>
                      </a:cubicBezTo>
                      <a:cubicBezTo>
                        <a:pt x="74295" y="2667"/>
                        <a:pt x="92012" y="0"/>
                        <a:pt x="111823" y="0"/>
                      </a:cubicBezTo>
                      <a:cubicBezTo>
                        <a:pt x="145066" y="0"/>
                        <a:pt x="171069" y="8572"/>
                        <a:pt x="189833" y="25718"/>
                      </a:cubicBezTo>
                      <a:cubicBezTo>
                        <a:pt x="208597" y="42863"/>
                        <a:pt x="218027" y="66866"/>
                        <a:pt x="218027" y="97822"/>
                      </a:cubicBezTo>
                      <a:cubicBezTo>
                        <a:pt x="218027" y="115919"/>
                        <a:pt x="214979" y="132302"/>
                        <a:pt x="208979" y="147256"/>
                      </a:cubicBezTo>
                      <a:cubicBezTo>
                        <a:pt x="202978" y="162115"/>
                        <a:pt x="193643" y="176403"/>
                        <a:pt x="181070" y="189833"/>
                      </a:cubicBezTo>
                      <a:cubicBezTo>
                        <a:pt x="168497" y="203263"/>
                        <a:pt x="146209" y="222504"/>
                        <a:pt x="114300" y="247364"/>
                      </a:cubicBezTo>
                      <a:cubicBezTo>
                        <a:pt x="95726" y="261747"/>
                        <a:pt x="82582" y="273939"/>
                        <a:pt x="74771" y="283845"/>
                      </a:cubicBezTo>
                      <a:cubicBezTo>
                        <a:pt x="66961" y="293751"/>
                        <a:pt x="62960" y="302990"/>
                        <a:pt x="62960" y="311372"/>
                      </a:cubicBezTo>
                      <a:lnTo>
                        <a:pt x="62960" y="312611"/>
                      </a:lnTo>
                      <a:lnTo>
                        <a:pt x="223456" y="312611"/>
                      </a:lnTo>
                      <a:lnTo>
                        <a:pt x="223456" y="362045"/>
                      </a:lnTo>
                      <a:close/>
                    </a:path>
                  </a:pathLst>
                </a:custGeom>
                <a:solidFill>
                  <a:srgbClr val="FFB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75729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8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Graphic 6">
                  <a:extLst>
                    <a:ext uri="{FF2B5EF4-FFF2-40B4-BE49-F238E27FC236}">
                      <a16:creationId xmlns:a16="http://schemas.microsoft.com/office/drawing/2014/main" id="{9A0F267A-F772-4673-8259-D9F5AB4DDA48}"/>
                    </a:ext>
                  </a:extLst>
                </p:cNvPr>
                <p:cNvSpPr/>
                <p:nvPr/>
              </p:nvSpPr>
              <p:spPr>
                <a:xfrm>
                  <a:off x="5900465" y="867448"/>
                  <a:ext cx="244983" cy="368236"/>
                </a:xfrm>
                <a:custGeom>
                  <a:avLst/>
                  <a:gdLst>
                    <a:gd name="connsiteX0" fmla="*/ 244983 w 244983"/>
                    <a:gd name="connsiteY0" fmla="*/ 182023 h 368236"/>
                    <a:gd name="connsiteX1" fmla="*/ 212217 w 244983"/>
                    <a:gd name="connsiteY1" fmla="*/ 319850 h 368236"/>
                    <a:gd name="connsiteX2" fmla="*/ 119348 w 244983"/>
                    <a:gd name="connsiteY2" fmla="*/ 368237 h 368236"/>
                    <a:gd name="connsiteX3" fmla="*/ 30766 w 244983"/>
                    <a:gd name="connsiteY3" fmla="*/ 322421 h 368236"/>
                    <a:gd name="connsiteX4" fmla="*/ 0 w 244983"/>
                    <a:gd name="connsiteY4" fmla="*/ 190691 h 368236"/>
                    <a:gd name="connsiteX5" fmla="*/ 32480 w 244983"/>
                    <a:gd name="connsiteY5" fmla="*/ 48578 h 368236"/>
                    <a:gd name="connsiteX6" fmla="*/ 127063 w 244983"/>
                    <a:gd name="connsiteY6" fmla="*/ 0 h 368236"/>
                    <a:gd name="connsiteX7" fmla="*/ 244983 w 244983"/>
                    <a:gd name="connsiteY7" fmla="*/ 182023 h 368236"/>
                    <a:gd name="connsiteX8" fmla="*/ 186404 w 244983"/>
                    <a:gd name="connsiteY8" fmla="*/ 185928 h 368236"/>
                    <a:gd name="connsiteX9" fmla="*/ 171355 w 244983"/>
                    <a:gd name="connsiteY9" fmla="*/ 80582 h 368236"/>
                    <a:gd name="connsiteX10" fmla="*/ 124587 w 244983"/>
                    <a:gd name="connsiteY10" fmla="*/ 46577 h 368236"/>
                    <a:gd name="connsiteX11" fmla="*/ 58388 w 244983"/>
                    <a:gd name="connsiteY11" fmla="*/ 189167 h 368236"/>
                    <a:gd name="connsiteX12" fmla="*/ 74867 w 244983"/>
                    <a:gd name="connsiteY12" fmla="*/ 288036 h 368236"/>
                    <a:gd name="connsiteX13" fmla="*/ 123349 w 244983"/>
                    <a:gd name="connsiteY13" fmla="*/ 321373 h 368236"/>
                    <a:gd name="connsiteX14" fmla="*/ 170212 w 244983"/>
                    <a:gd name="connsiteY14" fmla="*/ 286798 h 368236"/>
                    <a:gd name="connsiteX15" fmla="*/ 185833 w 244983"/>
                    <a:gd name="connsiteY15" fmla="*/ 185928 h 368236"/>
                    <a:gd name="connsiteX16" fmla="*/ 186404 w 244983"/>
                    <a:gd name="connsiteY16" fmla="*/ 185928 h 36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4983" h="368236">
                      <a:moveTo>
                        <a:pt x="244983" y="182023"/>
                      </a:moveTo>
                      <a:cubicBezTo>
                        <a:pt x="244983" y="241649"/>
                        <a:pt x="234029" y="287560"/>
                        <a:pt x="212217" y="319850"/>
                      </a:cubicBezTo>
                      <a:cubicBezTo>
                        <a:pt x="190405" y="352139"/>
                        <a:pt x="159448" y="368237"/>
                        <a:pt x="119348" y="368237"/>
                      </a:cubicBezTo>
                      <a:cubicBezTo>
                        <a:pt x="80772" y="368237"/>
                        <a:pt x="51245" y="352997"/>
                        <a:pt x="30766" y="322421"/>
                      </a:cubicBezTo>
                      <a:cubicBezTo>
                        <a:pt x="10287" y="291846"/>
                        <a:pt x="0" y="247936"/>
                        <a:pt x="0" y="190691"/>
                      </a:cubicBezTo>
                      <a:cubicBezTo>
                        <a:pt x="0" y="128302"/>
                        <a:pt x="10859" y="80867"/>
                        <a:pt x="32480" y="48578"/>
                      </a:cubicBezTo>
                      <a:cubicBezTo>
                        <a:pt x="54197" y="16193"/>
                        <a:pt x="85630" y="0"/>
                        <a:pt x="127063" y="0"/>
                      </a:cubicBezTo>
                      <a:cubicBezTo>
                        <a:pt x="205740" y="95"/>
                        <a:pt x="244983" y="60770"/>
                        <a:pt x="244983" y="182023"/>
                      </a:cubicBezTo>
                      <a:close/>
                      <a:moveTo>
                        <a:pt x="186404" y="185928"/>
                      </a:moveTo>
                      <a:cubicBezTo>
                        <a:pt x="186404" y="138398"/>
                        <a:pt x="181356" y="103251"/>
                        <a:pt x="171355" y="80582"/>
                      </a:cubicBezTo>
                      <a:cubicBezTo>
                        <a:pt x="161354" y="57912"/>
                        <a:pt x="145733" y="46577"/>
                        <a:pt x="124587" y="46577"/>
                      </a:cubicBezTo>
                      <a:cubicBezTo>
                        <a:pt x="80391" y="46577"/>
                        <a:pt x="58388" y="94107"/>
                        <a:pt x="58388" y="189167"/>
                      </a:cubicBezTo>
                      <a:cubicBezTo>
                        <a:pt x="58388" y="232886"/>
                        <a:pt x="63913" y="265843"/>
                        <a:pt x="74867" y="288036"/>
                      </a:cubicBezTo>
                      <a:cubicBezTo>
                        <a:pt x="85820" y="310229"/>
                        <a:pt x="102013" y="321373"/>
                        <a:pt x="123349" y="321373"/>
                      </a:cubicBezTo>
                      <a:cubicBezTo>
                        <a:pt x="144209" y="321373"/>
                        <a:pt x="159829" y="309848"/>
                        <a:pt x="170212" y="286798"/>
                      </a:cubicBezTo>
                      <a:cubicBezTo>
                        <a:pt x="180594" y="263747"/>
                        <a:pt x="185833" y="230124"/>
                        <a:pt x="185833" y="185928"/>
                      </a:cubicBezTo>
                      <a:lnTo>
                        <a:pt x="186404" y="185928"/>
                      </a:lnTo>
                      <a:close/>
                    </a:path>
                  </a:pathLst>
                </a:custGeom>
                <a:solidFill>
                  <a:srgbClr val="FFB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75729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8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Graphic 6">
                  <a:extLst>
                    <a:ext uri="{FF2B5EF4-FFF2-40B4-BE49-F238E27FC236}">
                      <a16:creationId xmlns:a16="http://schemas.microsoft.com/office/drawing/2014/main" id="{361BA0BC-43F6-4F0E-9E0B-80C3697F867E}"/>
                    </a:ext>
                  </a:extLst>
                </p:cNvPr>
                <p:cNvSpPr/>
                <p:nvPr/>
              </p:nvSpPr>
              <p:spPr>
                <a:xfrm>
                  <a:off x="5623092" y="1297026"/>
                  <a:ext cx="223456" cy="362045"/>
                </a:xfrm>
                <a:custGeom>
                  <a:avLst/>
                  <a:gdLst>
                    <a:gd name="connsiteX0" fmla="*/ 223456 w 223456"/>
                    <a:gd name="connsiteY0" fmla="*/ 362045 h 362045"/>
                    <a:gd name="connsiteX1" fmla="*/ 0 w 223456"/>
                    <a:gd name="connsiteY1" fmla="*/ 362045 h 362045"/>
                    <a:gd name="connsiteX2" fmla="*/ 0 w 223456"/>
                    <a:gd name="connsiteY2" fmla="*/ 334518 h 362045"/>
                    <a:gd name="connsiteX3" fmla="*/ 17907 w 223456"/>
                    <a:gd name="connsiteY3" fmla="*/ 274320 h 362045"/>
                    <a:gd name="connsiteX4" fmla="*/ 83725 w 223456"/>
                    <a:gd name="connsiteY4" fmla="*/ 207169 h 362045"/>
                    <a:gd name="connsiteX5" fmla="*/ 129635 w 223456"/>
                    <a:gd name="connsiteY5" fmla="*/ 167831 h 362045"/>
                    <a:gd name="connsiteX6" fmla="*/ 152210 w 223456"/>
                    <a:gd name="connsiteY6" fmla="*/ 137065 h 362045"/>
                    <a:gd name="connsiteX7" fmla="*/ 159639 w 223456"/>
                    <a:gd name="connsiteY7" fmla="*/ 103918 h 362045"/>
                    <a:gd name="connsiteX8" fmla="*/ 143923 w 223456"/>
                    <a:gd name="connsiteY8" fmla="*/ 62198 h 362045"/>
                    <a:gd name="connsiteX9" fmla="*/ 101441 w 223456"/>
                    <a:gd name="connsiteY9" fmla="*/ 47339 h 362045"/>
                    <a:gd name="connsiteX10" fmla="*/ 57055 w 223456"/>
                    <a:gd name="connsiteY10" fmla="*/ 57531 h 362045"/>
                    <a:gd name="connsiteX11" fmla="*/ 13621 w 223456"/>
                    <a:gd name="connsiteY11" fmla="*/ 88106 h 362045"/>
                    <a:gd name="connsiteX12" fmla="*/ 13621 w 223456"/>
                    <a:gd name="connsiteY12" fmla="*/ 32671 h 362045"/>
                    <a:gd name="connsiteX13" fmla="*/ 58864 w 223456"/>
                    <a:gd name="connsiteY13" fmla="*/ 8001 h 362045"/>
                    <a:gd name="connsiteX14" fmla="*/ 111823 w 223456"/>
                    <a:gd name="connsiteY14" fmla="*/ 0 h 362045"/>
                    <a:gd name="connsiteX15" fmla="*/ 189833 w 223456"/>
                    <a:gd name="connsiteY15" fmla="*/ 25718 h 362045"/>
                    <a:gd name="connsiteX16" fmla="*/ 218027 w 223456"/>
                    <a:gd name="connsiteY16" fmla="*/ 97822 h 362045"/>
                    <a:gd name="connsiteX17" fmla="*/ 208979 w 223456"/>
                    <a:gd name="connsiteY17" fmla="*/ 147257 h 362045"/>
                    <a:gd name="connsiteX18" fmla="*/ 181070 w 223456"/>
                    <a:gd name="connsiteY18" fmla="*/ 189833 h 362045"/>
                    <a:gd name="connsiteX19" fmla="*/ 114300 w 223456"/>
                    <a:gd name="connsiteY19" fmla="*/ 247364 h 362045"/>
                    <a:gd name="connsiteX20" fmla="*/ 74771 w 223456"/>
                    <a:gd name="connsiteY20" fmla="*/ 283845 h 362045"/>
                    <a:gd name="connsiteX21" fmla="*/ 62960 w 223456"/>
                    <a:gd name="connsiteY21" fmla="*/ 311372 h 362045"/>
                    <a:gd name="connsiteX22" fmla="*/ 62960 w 223456"/>
                    <a:gd name="connsiteY22" fmla="*/ 312611 h 362045"/>
                    <a:gd name="connsiteX23" fmla="*/ 223456 w 223456"/>
                    <a:gd name="connsiteY23" fmla="*/ 312611 h 362045"/>
                    <a:gd name="connsiteX24" fmla="*/ 223456 w 223456"/>
                    <a:gd name="connsiteY24" fmla="*/ 362045 h 362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23456" h="362045">
                      <a:moveTo>
                        <a:pt x="223456" y="362045"/>
                      </a:moveTo>
                      <a:lnTo>
                        <a:pt x="0" y="362045"/>
                      </a:lnTo>
                      <a:lnTo>
                        <a:pt x="0" y="334518"/>
                      </a:lnTo>
                      <a:cubicBezTo>
                        <a:pt x="0" y="313658"/>
                        <a:pt x="5905" y="293561"/>
                        <a:pt x="17907" y="274320"/>
                      </a:cubicBezTo>
                      <a:cubicBezTo>
                        <a:pt x="29813" y="255080"/>
                        <a:pt x="51721" y="232696"/>
                        <a:pt x="83725" y="207169"/>
                      </a:cubicBezTo>
                      <a:cubicBezTo>
                        <a:pt x="104204" y="190976"/>
                        <a:pt x="119539" y="177832"/>
                        <a:pt x="129635" y="167831"/>
                      </a:cubicBezTo>
                      <a:cubicBezTo>
                        <a:pt x="139732" y="157829"/>
                        <a:pt x="147256" y="147542"/>
                        <a:pt x="152210" y="137065"/>
                      </a:cubicBezTo>
                      <a:cubicBezTo>
                        <a:pt x="157163" y="126587"/>
                        <a:pt x="159639" y="115538"/>
                        <a:pt x="159639" y="103918"/>
                      </a:cubicBezTo>
                      <a:cubicBezTo>
                        <a:pt x="159639" y="86011"/>
                        <a:pt x="154400" y="72104"/>
                        <a:pt x="143923" y="62198"/>
                      </a:cubicBezTo>
                      <a:cubicBezTo>
                        <a:pt x="133445" y="52292"/>
                        <a:pt x="119253" y="47339"/>
                        <a:pt x="101441" y="47339"/>
                      </a:cubicBezTo>
                      <a:cubicBezTo>
                        <a:pt x="86868" y="47339"/>
                        <a:pt x="72104" y="50768"/>
                        <a:pt x="57055" y="57531"/>
                      </a:cubicBezTo>
                      <a:cubicBezTo>
                        <a:pt x="42005" y="64294"/>
                        <a:pt x="27527" y="74486"/>
                        <a:pt x="13621" y="88106"/>
                      </a:cubicBezTo>
                      <a:lnTo>
                        <a:pt x="13621" y="32671"/>
                      </a:lnTo>
                      <a:cubicBezTo>
                        <a:pt x="28289" y="21527"/>
                        <a:pt x="43434" y="13335"/>
                        <a:pt x="58864" y="8001"/>
                      </a:cubicBezTo>
                      <a:cubicBezTo>
                        <a:pt x="74295" y="2667"/>
                        <a:pt x="92012" y="0"/>
                        <a:pt x="111823" y="0"/>
                      </a:cubicBezTo>
                      <a:cubicBezTo>
                        <a:pt x="145066" y="0"/>
                        <a:pt x="171069" y="8573"/>
                        <a:pt x="189833" y="25718"/>
                      </a:cubicBezTo>
                      <a:cubicBezTo>
                        <a:pt x="208597" y="42863"/>
                        <a:pt x="218027" y="66866"/>
                        <a:pt x="218027" y="97822"/>
                      </a:cubicBezTo>
                      <a:cubicBezTo>
                        <a:pt x="218027" y="115919"/>
                        <a:pt x="214979" y="132302"/>
                        <a:pt x="208979" y="147257"/>
                      </a:cubicBezTo>
                      <a:cubicBezTo>
                        <a:pt x="202978" y="162211"/>
                        <a:pt x="193643" y="176403"/>
                        <a:pt x="181070" y="189833"/>
                      </a:cubicBezTo>
                      <a:cubicBezTo>
                        <a:pt x="168497" y="203264"/>
                        <a:pt x="146209" y="222504"/>
                        <a:pt x="114300" y="247364"/>
                      </a:cubicBezTo>
                      <a:cubicBezTo>
                        <a:pt x="95726" y="261747"/>
                        <a:pt x="82582" y="273939"/>
                        <a:pt x="74771" y="283845"/>
                      </a:cubicBezTo>
                      <a:cubicBezTo>
                        <a:pt x="66961" y="293751"/>
                        <a:pt x="62960" y="302990"/>
                        <a:pt x="62960" y="311372"/>
                      </a:cubicBezTo>
                      <a:lnTo>
                        <a:pt x="62960" y="312611"/>
                      </a:lnTo>
                      <a:lnTo>
                        <a:pt x="223456" y="312611"/>
                      </a:lnTo>
                      <a:lnTo>
                        <a:pt x="223456" y="362045"/>
                      </a:lnTo>
                      <a:close/>
                    </a:path>
                  </a:pathLst>
                </a:custGeom>
                <a:solidFill>
                  <a:srgbClr val="FFB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75729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8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Graphic 6">
                  <a:extLst>
                    <a:ext uri="{FF2B5EF4-FFF2-40B4-BE49-F238E27FC236}">
                      <a16:creationId xmlns:a16="http://schemas.microsoft.com/office/drawing/2014/main" id="{A1FFE8A3-2D81-49DE-8E3F-94A02698031F}"/>
                    </a:ext>
                  </a:extLst>
                </p:cNvPr>
                <p:cNvSpPr/>
                <p:nvPr/>
              </p:nvSpPr>
              <p:spPr>
                <a:xfrm>
                  <a:off x="5901319" y="1294932"/>
                  <a:ext cx="132492" cy="364140"/>
                </a:xfrm>
                <a:custGeom>
                  <a:avLst/>
                  <a:gdLst>
                    <a:gd name="connsiteX0" fmla="*/ 74867 w 132492"/>
                    <a:gd name="connsiteY0" fmla="*/ 364141 h 364140"/>
                    <a:gd name="connsiteX1" fmla="*/ 77629 w 132492"/>
                    <a:gd name="connsiteY1" fmla="*/ 364141 h 364140"/>
                    <a:gd name="connsiteX2" fmla="*/ 132493 w 132492"/>
                    <a:gd name="connsiteY2" fmla="*/ 309563 h 364140"/>
                    <a:gd name="connsiteX3" fmla="*/ 132493 w 132492"/>
                    <a:gd name="connsiteY3" fmla="*/ 0 h 364140"/>
                    <a:gd name="connsiteX4" fmla="*/ 108109 w 132492"/>
                    <a:gd name="connsiteY4" fmla="*/ 0 h 364140"/>
                    <a:gd name="connsiteX5" fmla="*/ 58769 w 132492"/>
                    <a:gd name="connsiteY5" fmla="*/ 30194 h 364140"/>
                    <a:gd name="connsiteX6" fmla="*/ 0 w 132492"/>
                    <a:gd name="connsiteY6" fmla="*/ 54102 h 364140"/>
                    <a:gd name="connsiteX7" fmla="*/ 0 w 132492"/>
                    <a:gd name="connsiteY7" fmla="*/ 103251 h 364140"/>
                    <a:gd name="connsiteX8" fmla="*/ 74867 w 132492"/>
                    <a:gd name="connsiteY8" fmla="*/ 70485 h 364140"/>
                    <a:gd name="connsiteX9" fmla="*/ 74867 w 132492"/>
                    <a:gd name="connsiteY9" fmla="*/ 364141 h 364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492" h="364140">
                      <a:moveTo>
                        <a:pt x="74867" y="364141"/>
                      </a:moveTo>
                      <a:lnTo>
                        <a:pt x="77629" y="364141"/>
                      </a:lnTo>
                      <a:lnTo>
                        <a:pt x="132493" y="309563"/>
                      </a:lnTo>
                      <a:lnTo>
                        <a:pt x="132493" y="0"/>
                      </a:lnTo>
                      <a:lnTo>
                        <a:pt x="108109" y="0"/>
                      </a:lnTo>
                      <a:cubicBezTo>
                        <a:pt x="91821" y="11620"/>
                        <a:pt x="75438" y="21622"/>
                        <a:pt x="58769" y="30194"/>
                      </a:cubicBezTo>
                      <a:cubicBezTo>
                        <a:pt x="42101" y="38767"/>
                        <a:pt x="22479" y="46672"/>
                        <a:pt x="0" y="54102"/>
                      </a:cubicBezTo>
                      <a:lnTo>
                        <a:pt x="0" y="103251"/>
                      </a:lnTo>
                      <a:cubicBezTo>
                        <a:pt x="30194" y="95440"/>
                        <a:pt x="55150" y="84582"/>
                        <a:pt x="74867" y="70485"/>
                      </a:cubicBezTo>
                      <a:lnTo>
                        <a:pt x="74867" y="364141"/>
                      </a:lnTo>
                      <a:close/>
                    </a:path>
                  </a:pathLst>
                </a:custGeom>
                <a:solidFill>
                  <a:srgbClr val="FFB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75729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8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1" name="Graphic 6">
                <a:extLst>
                  <a:ext uri="{FF2B5EF4-FFF2-40B4-BE49-F238E27FC236}">
                    <a16:creationId xmlns:a16="http://schemas.microsoft.com/office/drawing/2014/main" id="{CB7131D6-BADD-4DD8-AC71-C9E38426B67B}"/>
                  </a:ext>
                </a:extLst>
              </p:cNvPr>
              <p:cNvSpPr/>
              <p:nvPr/>
            </p:nvSpPr>
            <p:spPr>
              <a:xfrm>
                <a:off x="5883005" y="1524484"/>
                <a:ext cx="231076" cy="230028"/>
              </a:xfrm>
              <a:custGeom>
                <a:avLst/>
                <a:gdLst>
                  <a:gd name="connsiteX0" fmla="*/ 231076 w 231076"/>
                  <a:gd name="connsiteY0" fmla="*/ 0 h 230028"/>
                  <a:gd name="connsiteX1" fmla="*/ 0 w 231076"/>
                  <a:gd name="connsiteY1" fmla="*/ 230029 h 23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1076" h="230028">
                    <a:moveTo>
                      <a:pt x="231076" y="0"/>
                    </a:moveTo>
                    <a:lnTo>
                      <a:pt x="0" y="230029"/>
                    </a:lnTo>
                  </a:path>
                </a:pathLst>
              </a:custGeom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7572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8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A5E0A58-4F1E-49C9-B452-0C404EAF2BFB}"/>
                </a:ext>
              </a:extLst>
            </p:cNvPr>
            <p:cNvSpPr txBox="1"/>
            <p:nvPr/>
          </p:nvSpPr>
          <p:spPr>
            <a:xfrm>
              <a:off x="1563324" y="2638229"/>
              <a:ext cx="7231528" cy="936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757298" rtl="0" eaLnBrk="1" fontAlgn="auto" latinLnBrk="0" hangingPunct="1">
                <a:lnSpc>
                  <a:spcPct val="8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MSUS Sustainable </a:t>
              </a:r>
              <a:br>
                <a:rPr kumimoji="0" lang="en-I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I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Smart Buildings Hackathon 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898C41F-4AC4-44F6-B736-A7FFED621557}"/>
                </a:ext>
              </a:extLst>
            </p:cNvPr>
            <p:cNvSpPr txBox="1"/>
            <p:nvPr/>
          </p:nvSpPr>
          <p:spPr>
            <a:xfrm>
              <a:off x="1539888" y="3708713"/>
              <a:ext cx="7231528" cy="2715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757298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39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Help shape the future of smart building technology</a:t>
              </a:r>
              <a:endParaRPr kumimoji="0" lang="en-US" sz="2039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64106A-7814-4EC4-9E81-707CD46D799F}"/>
                </a:ext>
              </a:extLst>
            </p:cNvPr>
            <p:cNvSpPr txBox="1"/>
            <p:nvPr/>
          </p:nvSpPr>
          <p:spPr>
            <a:xfrm>
              <a:off x="5273769" y="4342314"/>
              <a:ext cx="334373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7572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FF00"/>
                  </a:highlight>
                  <a:uLnTx/>
                  <a:uFillTx/>
                  <a:latin typeface="Segoe UI Semibold"/>
                  <a:ea typeface="+mn-ea"/>
                  <a:cs typeface="+mn-cs"/>
                </a:rPr>
                <a:t>[Date of event]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FFFF00"/>
                </a:highlight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107DAAD-7B50-448C-9CD6-6C9C19E9E160}"/>
                </a:ext>
              </a:extLst>
            </p:cNvPr>
            <p:cNvGrpSpPr/>
            <p:nvPr/>
          </p:nvGrpSpPr>
          <p:grpSpPr>
            <a:xfrm>
              <a:off x="8375340" y="4420107"/>
              <a:ext cx="423656" cy="213764"/>
              <a:chOff x="5579498" y="1713854"/>
              <a:chExt cx="457127" cy="225846"/>
            </a:xfrm>
          </p:grpSpPr>
          <p:sp>
            <p:nvSpPr>
              <p:cNvPr id="48" name="Graphic 32">
                <a:extLst>
                  <a:ext uri="{FF2B5EF4-FFF2-40B4-BE49-F238E27FC236}">
                    <a16:creationId xmlns:a16="http://schemas.microsoft.com/office/drawing/2014/main" id="{4FA31C22-FA60-4C16-B77C-E622760CF3C2}"/>
                  </a:ext>
                </a:extLst>
              </p:cNvPr>
              <p:cNvSpPr/>
              <p:nvPr/>
            </p:nvSpPr>
            <p:spPr>
              <a:xfrm>
                <a:off x="5579498" y="1713854"/>
                <a:ext cx="235211" cy="225845"/>
              </a:xfrm>
              <a:custGeom>
                <a:avLst/>
                <a:gdLst>
                  <a:gd name="connsiteX0" fmla="*/ 181737 w 181737"/>
                  <a:gd name="connsiteY0" fmla="*/ 0 h 174498"/>
                  <a:gd name="connsiteX1" fmla="*/ 87249 w 181737"/>
                  <a:gd name="connsiteY1" fmla="*/ 0 h 174498"/>
                  <a:gd name="connsiteX2" fmla="*/ 0 w 181737"/>
                  <a:gd name="connsiteY2" fmla="*/ 87249 h 174498"/>
                  <a:gd name="connsiteX3" fmla="*/ 87249 w 181737"/>
                  <a:gd name="connsiteY3" fmla="*/ 174498 h 174498"/>
                  <a:gd name="connsiteX4" fmla="*/ 181737 w 181737"/>
                  <a:gd name="connsiteY4" fmla="*/ 174498 h 174498"/>
                  <a:gd name="connsiteX5" fmla="*/ 94488 w 181737"/>
                  <a:gd name="connsiteY5" fmla="*/ 87249 h 174498"/>
                  <a:gd name="connsiteX6" fmla="*/ 181737 w 181737"/>
                  <a:gd name="connsiteY6" fmla="*/ 0 h 17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737" h="174498">
                    <a:moveTo>
                      <a:pt x="181737" y="0"/>
                    </a:moveTo>
                    <a:lnTo>
                      <a:pt x="87249" y="0"/>
                    </a:lnTo>
                    <a:lnTo>
                      <a:pt x="0" y="87249"/>
                    </a:lnTo>
                    <a:lnTo>
                      <a:pt x="87249" y="174498"/>
                    </a:lnTo>
                    <a:lnTo>
                      <a:pt x="181737" y="174498"/>
                    </a:lnTo>
                    <a:lnTo>
                      <a:pt x="94488" y="87249"/>
                    </a:lnTo>
                    <a:lnTo>
                      <a:pt x="181737" y="0"/>
                    </a:lnTo>
                    <a:close/>
                  </a:path>
                </a:pathLst>
              </a:custGeom>
              <a:solidFill>
                <a:srgbClr val="FFB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7572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8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" name="Graphic 32">
                <a:extLst>
                  <a:ext uri="{FF2B5EF4-FFF2-40B4-BE49-F238E27FC236}">
                    <a16:creationId xmlns:a16="http://schemas.microsoft.com/office/drawing/2014/main" id="{0C1C5071-06B9-4B41-B49C-417EDBB425B9}"/>
                  </a:ext>
                </a:extLst>
              </p:cNvPr>
              <p:cNvSpPr/>
              <p:nvPr/>
            </p:nvSpPr>
            <p:spPr>
              <a:xfrm>
                <a:off x="5801409" y="1713855"/>
                <a:ext cx="235216" cy="225845"/>
              </a:xfrm>
              <a:custGeom>
                <a:avLst/>
                <a:gdLst>
                  <a:gd name="connsiteX0" fmla="*/ 181737 w 181737"/>
                  <a:gd name="connsiteY0" fmla="*/ 0 h 174498"/>
                  <a:gd name="connsiteX1" fmla="*/ 87249 w 181737"/>
                  <a:gd name="connsiteY1" fmla="*/ 0 h 174498"/>
                  <a:gd name="connsiteX2" fmla="*/ 0 w 181737"/>
                  <a:gd name="connsiteY2" fmla="*/ 87249 h 174498"/>
                  <a:gd name="connsiteX3" fmla="*/ 87249 w 181737"/>
                  <a:gd name="connsiteY3" fmla="*/ 174498 h 174498"/>
                  <a:gd name="connsiteX4" fmla="*/ 181737 w 181737"/>
                  <a:gd name="connsiteY4" fmla="*/ 174498 h 174498"/>
                  <a:gd name="connsiteX5" fmla="*/ 94488 w 181737"/>
                  <a:gd name="connsiteY5" fmla="*/ 87249 h 174498"/>
                  <a:gd name="connsiteX6" fmla="*/ 181737 w 181737"/>
                  <a:gd name="connsiteY6" fmla="*/ 0 h 17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737" h="174498">
                    <a:moveTo>
                      <a:pt x="181737" y="0"/>
                    </a:moveTo>
                    <a:lnTo>
                      <a:pt x="87249" y="0"/>
                    </a:lnTo>
                    <a:lnTo>
                      <a:pt x="0" y="87249"/>
                    </a:lnTo>
                    <a:lnTo>
                      <a:pt x="87249" y="174498"/>
                    </a:lnTo>
                    <a:lnTo>
                      <a:pt x="181737" y="174498"/>
                    </a:lnTo>
                    <a:lnTo>
                      <a:pt x="94488" y="87249"/>
                    </a:lnTo>
                    <a:lnTo>
                      <a:pt x="181737" y="0"/>
                    </a:lnTo>
                    <a:close/>
                  </a:path>
                </a:pathLst>
              </a:custGeom>
              <a:solidFill>
                <a:srgbClr val="FFB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7572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8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" name="Graphic 6">
            <a:extLst>
              <a:ext uri="{FF2B5EF4-FFF2-40B4-BE49-F238E27FC236}">
                <a16:creationId xmlns:a16="http://schemas.microsoft.com/office/drawing/2014/main" id="{6BC44C12-A4B2-466D-AEE3-A5C4F18ED23B}"/>
              </a:ext>
            </a:extLst>
          </p:cNvPr>
          <p:cNvGrpSpPr/>
          <p:nvPr/>
        </p:nvGrpSpPr>
        <p:grpSpPr>
          <a:xfrm>
            <a:off x="363569" y="1935149"/>
            <a:ext cx="1349686" cy="293905"/>
            <a:chOff x="1466850" y="466725"/>
            <a:chExt cx="844295" cy="180022"/>
          </a:xfrm>
        </p:grpSpPr>
        <p:sp>
          <p:nvSpPr>
            <p:cNvPr id="57" name="Graphic 6">
              <a:extLst>
                <a:ext uri="{FF2B5EF4-FFF2-40B4-BE49-F238E27FC236}">
                  <a16:creationId xmlns:a16="http://schemas.microsoft.com/office/drawing/2014/main" id="{A58AA863-4BA2-464B-B893-D5356C2AD6B6}"/>
                </a:ext>
              </a:extLst>
            </p:cNvPr>
            <p:cNvSpPr/>
            <p:nvPr/>
          </p:nvSpPr>
          <p:spPr>
            <a:xfrm>
              <a:off x="1700974" y="494728"/>
              <a:ext cx="610171" cy="117919"/>
            </a:xfrm>
            <a:custGeom>
              <a:avLst/>
              <a:gdLst>
                <a:gd name="connsiteX0" fmla="*/ 116872 w 610171"/>
                <a:gd name="connsiteY0" fmla="*/ 8001 h 117919"/>
                <a:gd name="connsiteX1" fmla="*/ 116872 w 610171"/>
                <a:gd name="connsiteY1" fmla="*/ 116015 h 117919"/>
                <a:gd name="connsiteX2" fmla="*/ 98108 w 610171"/>
                <a:gd name="connsiteY2" fmla="*/ 116015 h 117919"/>
                <a:gd name="connsiteX3" fmla="*/ 98108 w 610171"/>
                <a:gd name="connsiteY3" fmla="*/ 31337 h 117919"/>
                <a:gd name="connsiteX4" fmla="*/ 97822 w 610171"/>
                <a:gd name="connsiteY4" fmla="*/ 31337 h 117919"/>
                <a:gd name="connsiteX5" fmla="*/ 64294 w 610171"/>
                <a:gd name="connsiteY5" fmla="*/ 116015 h 117919"/>
                <a:gd name="connsiteX6" fmla="*/ 51911 w 610171"/>
                <a:gd name="connsiteY6" fmla="*/ 116015 h 117919"/>
                <a:gd name="connsiteX7" fmla="*/ 17526 w 610171"/>
                <a:gd name="connsiteY7" fmla="*/ 31337 h 117919"/>
                <a:gd name="connsiteX8" fmla="*/ 17335 w 610171"/>
                <a:gd name="connsiteY8" fmla="*/ 31337 h 117919"/>
                <a:gd name="connsiteX9" fmla="*/ 17335 w 610171"/>
                <a:gd name="connsiteY9" fmla="*/ 116015 h 117919"/>
                <a:gd name="connsiteX10" fmla="*/ 0 w 610171"/>
                <a:gd name="connsiteY10" fmla="*/ 116015 h 117919"/>
                <a:gd name="connsiteX11" fmla="*/ 0 w 610171"/>
                <a:gd name="connsiteY11" fmla="*/ 8001 h 117919"/>
                <a:gd name="connsiteX12" fmla="*/ 26860 w 610171"/>
                <a:gd name="connsiteY12" fmla="*/ 8001 h 117919"/>
                <a:gd name="connsiteX13" fmla="*/ 57912 w 610171"/>
                <a:gd name="connsiteY13" fmla="*/ 88106 h 117919"/>
                <a:gd name="connsiteX14" fmla="*/ 58388 w 610171"/>
                <a:gd name="connsiteY14" fmla="*/ 88106 h 117919"/>
                <a:gd name="connsiteX15" fmla="*/ 91154 w 610171"/>
                <a:gd name="connsiteY15" fmla="*/ 8001 h 117919"/>
                <a:gd name="connsiteX16" fmla="*/ 116872 w 610171"/>
                <a:gd name="connsiteY16" fmla="*/ 8001 h 117919"/>
                <a:gd name="connsiteX17" fmla="*/ 132493 w 610171"/>
                <a:gd name="connsiteY17" fmla="*/ 16192 h 117919"/>
                <a:gd name="connsiteX18" fmla="*/ 135731 w 610171"/>
                <a:gd name="connsiteY18" fmla="*/ 8668 h 117919"/>
                <a:gd name="connsiteX19" fmla="*/ 143542 w 610171"/>
                <a:gd name="connsiteY19" fmla="*/ 5620 h 117919"/>
                <a:gd name="connsiteX20" fmla="*/ 151543 w 610171"/>
                <a:gd name="connsiteY20" fmla="*/ 8763 h 117919"/>
                <a:gd name="connsiteX21" fmla="*/ 154686 w 610171"/>
                <a:gd name="connsiteY21" fmla="*/ 16288 h 117919"/>
                <a:gd name="connsiteX22" fmla="*/ 151448 w 610171"/>
                <a:gd name="connsiteY22" fmla="*/ 23717 h 117919"/>
                <a:gd name="connsiteX23" fmla="*/ 143542 w 610171"/>
                <a:gd name="connsiteY23" fmla="*/ 26765 h 117919"/>
                <a:gd name="connsiteX24" fmla="*/ 135636 w 610171"/>
                <a:gd name="connsiteY24" fmla="*/ 23717 h 117919"/>
                <a:gd name="connsiteX25" fmla="*/ 132493 w 610171"/>
                <a:gd name="connsiteY25" fmla="*/ 16192 h 117919"/>
                <a:gd name="connsiteX26" fmla="*/ 152590 w 610171"/>
                <a:gd name="connsiteY26" fmla="*/ 38576 h 117919"/>
                <a:gd name="connsiteX27" fmla="*/ 152590 w 610171"/>
                <a:gd name="connsiteY27" fmla="*/ 116015 h 117919"/>
                <a:gd name="connsiteX28" fmla="*/ 134398 w 610171"/>
                <a:gd name="connsiteY28" fmla="*/ 116015 h 117919"/>
                <a:gd name="connsiteX29" fmla="*/ 134398 w 610171"/>
                <a:gd name="connsiteY29" fmla="*/ 38576 h 117919"/>
                <a:gd name="connsiteX30" fmla="*/ 152590 w 610171"/>
                <a:gd name="connsiteY30" fmla="*/ 38576 h 117919"/>
                <a:gd name="connsiteX31" fmla="*/ 207931 w 610171"/>
                <a:gd name="connsiteY31" fmla="*/ 102775 h 117919"/>
                <a:gd name="connsiteX32" fmla="*/ 216884 w 610171"/>
                <a:gd name="connsiteY32" fmla="*/ 100870 h 117919"/>
                <a:gd name="connsiteX33" fmla="*/ 225933 w 610171"/>
                <a:gd name="connsiteY33" fmla="*/ 95917 h 117919"/>
                <a:gd name="connsiteX34" fmla="*/ 225933 w 610171"/>
                <a:gd name="connsiteY34" fmla="*/ 112871 h 117919"/>
                <a:gd name="connsiteX35" fmla="*/ 216027 w 610171"/>
                <a:gd name="connsiteY35" fmla="*/ 116681 h 117919"/>
                <a:gd name="connsiteX36" fmla="*/ 203835 w 610171"/>
                <a:gd name="connsiteY36" fmla="*/ 117920 h 117919"/>
                <a:gd name="connsiteX37" fmla="*/ 176022 w 610171"/>
                <a:gd name="connsiteY37" fmla="*/ 107156 h 117919"/>
                <a:gd name="connsiteX38" fmla="*/ 165354 w 610171"/>
                <a:gd name="connsiteY38" fmla="*/ 79534 h 117919"/>
                <a:gd name="connsiteX39" fmla="*/ 176308 w 610171"/>
                <a:gd name="connsiteY39" fmla="*/ 48768 h 117919"/>
                <a:gd name="connsiteX40" fmla="*/ 207264 w 610171"/>
                <a:gd name="connsiteY40" fmla="*/ 36671 h 117919"/>
                <a:gd name="connsiteX41" fmla="*/ 217646 w 610171"/>
                <a:gd name="connsiteY41" fmla="*/ 38005 h 117919"/>
                <a:gd name="connsiteX42" fmla="*/ 225933 w 610171"/>
                <a:gd name="connsiteY42" fmla="*/ 41053 h 117919"/>
                <a:gd name="connsiteX43" fmla="*/ 225933 w 610171"/>
                <a:gd name="connsiteY43" fmla="*/ 58484 h 117919"/>
                <a:gd name="connsiteX44" fmla="*/ 217265 w 610171"/>
                <a:gd name="connsiteY44" fmla="*/ 53721 h 117919"/>
                <a:gd name="connsiteX45" fmla="*/ 208216 w 610171"/>
                <a:gd name="connsiteY45" fmla="*/ 52006 h 117919"/>
                <a:gd name="connsiteX46" fmla="*/ 190786 w 610171"/>
                <a:gd name="connsiteY46" fmla="*/ 59055 h 117919"/>
                <a:gd name="connsiteX47" fmla="*/ 184118 w 610171"/>
                <a:gd name="connsiteY47" fmla="*/ 78010 h 117919"/>
                <a:gd name="connsiteX48" fmla="*/ 190500 w 610171"/>
                <a:gd name="connsiteY48" fmla="*/ 96298 h 117919"/>
                <a:gd name="connsiteX49" fmla="*/ 207931 w 610171"/>
                <a:gd name="connsiteY49" fmla="*/ 102775 h 117919"/>
                <a:gd name="connsiteX50" fmla="*/ 277844 w 610171"/>
                <a:gd name="connsiteY50" fmla="*/ 37338 h 117919"/>
                <a:gd name="connsiteX51" fmla="*/ 281750 w 610171"/>
                <a:gd name="connsiteY51" fmla="*/ 37624 h 117919"/>
                <a:gd name="connsiteX52" fmla="*/ 284702 w 610171"/>
                <a:gd name="connsiteY52" fmla="*/ 38386 h 117919"/>
                <a:gd name="connsiteX53" fmla="*/ 284702 w 610171"/>
                <a:gd name="connsiteY53" fmla="*/ 56769 h 117919"/>
                <a:gd name="connsiteX54" fmla="*/ 280511 w 610171"/>
                <a:gd name="connsiteY54" fmla="*/ 54769 h 117919"/>
                <a:gd name="connsiteX55" fmla="*/ 273844 w 610171"/>
                <a:gd name="connsiteY55" fmla="*/ 53816 h 117919"/>
                <a:gd name="connsiteX56" fmla="*/ 262509 w 610171"/>
                <a:gd name="connsiteY56" fmla="*/ 59436 h 117919"/>
                <a:gd name="connsiteX57" fmla="*/ 257842 w 610171"/>
                <a:gd name="connsiteY57" fmla="*/ 76867 h 117919"/>
                <a:gd name="connsiteX58" fmla="*/ 257842 w 610171"/>
                <a:gd name="connsiteY58" fmla="*/ 115919 h 117919"/>
                <a:gd name="connsiteX59" fmla="*/ 239649 w 610171"/>
                <a:gd name="connsiteY59" fmla="*/ 115919 h 117919"/>
                <a:gd name="connsiteX60" fmla="*/ 239649 w 610171"/>
                <a:gd name="connsiteY60" fmla="*/ 38576 h 117919"/>
                <a:gd name="connsiteX61" fmla="*/ 257842 w 610171"/>
                <a:gd name="connsiteY61" fmla="*/ 38576 h 117919"/>
                <a:gd name="connsiteX62" fmla="*/ 257842 w 610171"/>
                <a:gd name="connsiteY62" fmla="*/ 50768 h 117919"/>
                <a:gd name="connsiteX63" fmla="*/ 258128 w 610171"/>
                <a:gd name="connsiteY63" fmla="*/ 50768 h 117919"/>
                <a:gd name="connsiteX64" fmla="*/ 265652 w 610171"/>
                <a:gd name="connsiteY64" fmla="*/ 40862 h 117919"/>
                <a:gd name="connsiteX65" fmla="*/ 277844 w 610171"/>
                <a:gd name="connsiteY65" fmla="*/ 37338 h 117919"/>
                <a:gd name="connsiteX66" fmla="*/ 285655 w 610171"/>
                <a:gd name="connsiteY66" fmla="*/ 78391 h 117919"/>
                <a:gd name="connsiteX67" fmla="*/ 296513 w 610171"/>
                <a:gd name="connsiteY67" fmla="*/ 47911 h 117919"/>
                <a:gd name="connsiteX68" fmla="*/ 326612 w 610171"/>
                <a:gd name="connsiteY68" fmla="*/ 36671 h 117919"/>
                <a:gd name="connsiteX69" fmla="*/ 354997 w 610171"/>
                <a:gd name="connsiteY69" fmla="*/ 47435 h 117919"/>
                <a:gd name="connsiteX70" fmla="*/ 365188 w 610171"/>
                <a:gd name="connsiteY70" fmla="*/ 76581 h 117919"/>
                <a:gd name="connsiteX71" fmla="*/ 354330 w 610171"/>
                <a:gd name="connsiteY71" fmla="*/ 106585 h 117919"/>
                <a:gd name="connsiteX72" fmla="*/ 324803 w 610171"/>
                <a:gd name="connsiteY72" fmla="*/ 117729 h 117919"/>
                <a:gd name="connsiteX73" fmla="*/ 296228 w 610171"/>
                <a:gd name="connsiteY73" fmla="*/ 107156 h 117919"/>
                <a:gd name="connsiteX74" fmla="*/ 285655 w 610171"/>
                <a:gd name="connsiteY74" fmla="*/ 78391 h 117919"/>
                <a:gd name="connsiteX75" fmla="*/ 304610 w 610171"/>
                <a:gd name="connsiteY75" fmla="*/ 77819 h 117919"/>
                <a:gd name="connsiteX76" fmla="*/ 310134 w 610171"/>
                <a:gd name="connsiteY76" fmla="*/ 96393 h 117919"/>
                <a:gd name="connsiteX77" fmla="*/ 325850 w 610171"/>
                <a:gd name="connsiteY77" fmla="*/ 102775 h 117919"/>
                <a:gd name="connsiteX78" fmla="*/ 340995 w 610171"/>
                <a:gd name="connsiteY78" fmla="*/ 96393 h 117919"/>
                <a:gd name="connsiteX79" fmla="*/ 346234 w 610171"/>
                <a:gd name="connsiteY79" fmla="*/ 77438 h 117919"/>
                <a:gd name="connsiteX80" fmla="*/ 340805 w 610171"/>
                <a:gd name="connsiteY80" fmla="*/ 58579 h 117919"/>
                <a:gd name="connsiteX81" fmla="*/ 325660 w 610171"/>
                <a:gd name="connsiteY81" fmla="*/ 52197 h 117919"/>
                <a:gd name="connsiteX82" fmla="*/ 310134 w 610171"/>
                <a:gd name="connsiteY82" fmla="*/ 58865 h 117919"/>
                <a:gd name="connsiteX83" fmla="*/ 304610 w 610171"/>
                <a:gd name="connsiteY83" fmla="*/ 77819 h 117919"/>
                <a:gd name="connsiteX84" fmla="*/ 392335 w 610171"/>
                <a:gd name="connsiteY84" fmla="*/ 58960 h 117919"/>
                <a:gd name="connsiteX85" fmla="*/ 394811 w 610171"/>
                <a:gd name="connsiteY85" fmla="*/ 65056 h 117919"/>
                <a:gd name="connsiteX86" fmla="*/ 405765 w 610171"/>
                <a:gd name="connsiteY86" fmla="*/ 70676 h 117919"/>
                <a:gd name="connsiteX87" fmla="*/ 421100 w 610171"/>
                <a:gd name="connsiteY87" fmla="*/ 80486 h 117919"/>
                <a:gd name="connsiteX88" fmla="*/ 425482 w 610171"/>
                <a:gd name="connsiteY88" fmla="*/ 93726 h 117919"/>
                <a:gd name="connsiteX89" fmla="*/ 417100 w 610171"/>
                <a:gd name="connsiteY89" fmla="*/ 111252 h 117919"/>
                <a:gd name="connsiteX90" fmla="*/ 394430 w 610171"/>
                <a:gd name="connsiteY90" fmla="*/ 117920 h 117919"/>
                <a:gd name="connsiteX91" fmla="*/ 383762 w 610171"/>
                <a:gd name="connsiteY91" fmla="*/ 116777 h 117919"/>
                <a:gd name="connsiteX92" fmla="*/ 373856 w 610171"/>
                <a:gd name="connsiteY92" fmla="*/ 113824 h 117919"/>
                <a:gd name="connsiteX93" fmla="*/ 373856 w 610171"/>
                <a:gd name="connsiteY93" fmla="*/ 95822 h 117919"/>
                <a:gd name="connsiteX94" fmla="*/ 384524 w 610171"/>
                <a:gd name="connsiteY94" fmla="*/ 101346 h 117919"/>
                <a:gd name="connsiteX95" fmla="*/ 394907 w 610171"/>
                <a:gd name="connsiteY95" fmla="*/ 103346 h 117919"/>
                <a:gd name="connsiteX96" fmla="*/ 404051 w 610171"/>
                <a:gd name="connsiteY96" fmla="*/ 101632 h 117919"/>
                <a:gd name="connsiteX97" fmla="*/ 407003 w 610171"/>
                <a:gd name="connsiteY97" fmla="*/ 95822 h 117919"/>
                <a:gd name="connsiteX98" fmla="*/ 403955 w 610171"/>
                <a:gd name="connsiteY98" fmla="*/ 89440 h 117919"/>
                <a:gd name="connsiteX99" fmla="*/ 392430 w 610171"/>
                <a:gd name="connsiteY99" fmla="*/ 83439 h 117919"/>
                <a:gd name="connsiteX100" fmla="*/ 378143 w 610171"/>
                <a:gd name="connsiteY100" fmla="*/ 73914 h 117919"/>
                <a:gd name="connsiteX101" fmla="*/ 373952 w 610171"/>
                <a:gd name="connsiteY101" fmla="*/ 60484 h 117919"/>
                <a:gd name="connsiteX102" fmla="*/ 382238 w 610171"/>
                <a:gd name="connsiteY102" fmla="*/ 43244 h 117919"/>
                <a:gd name="connsiteX103" fmla="*/ 403860 w 610171"/>
                <a:gd name="connsiteY103" fmla="*/ 36481 h 117919"/>
                <a:gd name="connsiteX104" fmla="*/ 413004 w 610171"/>
                <a:gd name="connsiteY104" fmla="*/ 37338 h 117919"/>
                <a:gd name="connsiteX105" fmla="*/ 421481 w 610171"/>
                <a:gd name="connsiteY105" fmla="*/ 39719 h 117919"/>
                <a:gd name="connsiteX106" fmla="*/ 421481 w 610171"/>
                <a:gd name="connsiteY106" fmla="*/ 57055 h 117919"/>
                <a:gd name="connsiteX107" fmla="*/ 413004 w 610171"/>
                <a:gd name="connsiteY107" fmla="*/ 52864 h 117919"/>
                <a:gd name="connsiteX108" fmla="*/ 403479 w 610171"/>
                <a:gd name="connsiteY108" fmla="*/ 51149 h 117919"/>
                <a:gd name="connsiteX109" fmla="*/ 395383 w 610171"/>
                <a:gd name="connsiteY109" fmla="*/ 53150 h 117919"/>
                <a:gd name="connsiteX110" fmla="*/ 392335 w 610171"/>
                <a:gd name="connsiteY110" fmla="*/ 58960 h 117919"/>
                <a:gd name="connsiteX111" fmla="*/ 433388 w 610171"/>
                <a:gd name="connsiteY111" fmla="*/ 78391 h 117919"/>
                <a:gd name="connsiteX112" fmla="*/ 444246 w 610171"/>
                <a:gd name="connsiteY112" fmla="*/ 47911 h 117919"/>
                <a:gd name="connsiteX113" fmla="*/ 474345 w 610171"/>
                <a:gd name="connsiteY113" fmla="*/ 36671 h 117919"/>
                <a:gd name="connsiteX114" fmla="*/ 502730 w 610171"/>
                <a:gd name="connsiteY114" fmla="*/ 47435 h 117919"/>
                <a:gd name="connsiteX115" fmla="*/ 512921 w 610171"/>
                <a:gd name="connsiteY115" fmla="*/ 76581 h 117919"/>
                <a:gd name="connsiteX116" fmla="*/ 502063 w 610171"/>
                <a:gd name="connsiteY116" fmla="*/ 106585 h 117919"/>
                <a:gd name="connsiteX117" fmla="*/ 472535 w 610171"/>
                <a:gd name="connsiteY117" fmla="*/ 117729 h 117919"/>
                <a:gd name="connsiteX118" fmla="*/ 443960 w 610171"/>
                <a:gd name="connsiteY118" fmla="*/ 107156 h 117919"/>
                <a:gd name="connsiteX119" fmla="*/ 433388 w 610171"/>
                <a:gd name="connsiteY119" fmla="*/ 78391 h 117919"/>
                <a:gd name="connsiteX120" fmla="*/ 452342 w 610171"/>
                <a:gd name="connsiteY120" fmla="*/ 77819 h 117919"/>
                <a:gd name="connsiteX121" fmla="*/ 457867 w 610171"/>
                <a:gd name="connsiteY121" fmla="*/ 96393 h 117919"/>
                <a:gd name="connsiteX122" fmla="*/ 473583 w 610171"/>
                <a:gd name="connsiteY122" fmla="*/ 102775 h 117919"/>
                <a:gd name="connsiteX123" fmla="*/ 488728 w 610171"/>
                <a:gd name="connsiteY123" fmla="*/ 96393 h 117919"/>
                <a:gd name="connsiteX124" fmla="*/ 493967 w 610171"/>
                <a:gd name="connsiteY124" fmla="*/ 77438 h 117919"/>
                <a:gd name="connsiteX125" fmla="*/ 488537 w 610171"/>
                <a:gd name="connsiteY125" fmla="*/ 58579 h 117919"/>
                <a:gd name="connsiteX126" fmla="*/ 473393 w 610171"/>
                <a:gd name="connsiteY126" fmla="*/ 52197 h 117919"/>
                <a:gd name="connsiteX127" fmla="*/ 457867 w 610171"/>
                <a:gd name="connsiteY127" fmla="*/ 58865 h 117919"/>
                <a:gd name="connsiteX128" fmla="*/ 452342 w 610171"/>
                <a:gd name="connsiteY128" fmla="*/ 77819 h 117919"/>
                <a:gd name="connsiteX129" fmla="*/ 573405 w 610171"/>
                <a:gd name="connsiteY129" fmla="*/ 53531 h 117919"/>
                <a:gd name="connsiteX130" fmla="*/ 546259 w 610171"/>
                <a:gd name="connsiteY130" fmla="*/ 53531 h 117919"/>
                <a:gd name="connsiteX131" fmla="*/ 546259 w 610171"/>
                <a:gd name="connsiteY131" fmla="*/ 116015 h 117919"/>
                <a:gd name="connsiteX132" fmla="*/ 527780 w 610171"/>
                <a:gd name="connsiteY132" fmla="*/ 116015 h 117919"/>
                <a:gd name="connsiteX133" fmla="*/ 527780 w 610171"/>
                <a:gd name="connsiteY133" fmla="*/ 53531 h 117919"/>
                <a:gd name="connsiteX134" fmla="*/ 514826 w 610171"/>
                <a:gd name="connsiteY134" fmla="*/ 53531 h 117919"/>
                <a:gd name="connsiteX135" fmla="*/ 514826 w 610171"/>
                <a:gd name="connsiteY135" fmla="*/ 38576 h 117919"/>
                <a:gd name="connsiteX136" fmla="*/ 527780 w 610171"/>
                <a:gd name="connsiteY136" fmla="*/ 38576 h 117919"/>
                <a:gd name="connsiteX137" fmla="*/ 527780 w 610171"/>
                <a:gd name="connsiteY137" fmla="*/ 27813 h 117919"/>
                <a:gd name="connsiteX138" fmla="*/ 535686 w 610171"/>
                <a:gd name="connsiteY138" fmla="*/ 7810 h 117919"/>
                <a:gd name="connsiteX139" fmla="*/ 556070 w 610171"/>
                <a:gd name="connsiteY139" fmla="*/ 0 h 117919"/>
                <a:gd name="connsiteX140" fmla="*/ 561975 w 610171"/>
                <a:gd name="connsiteY140" fmla="*/ 381 h 117919"/>
                <a:gd name="connsiteX141" fmla="*/ 566452 w 610171"/>
                <a:gd name="connsiteY141" fmla="*/ 1429 h 117919"/>
                <a:gd name="connsiteX142" fmla="*/ 566452 w 610171"/>
                <a:gd name="connsiteY142" fmla="*/ 17145 h 117919"/>
                <a:gd name="connsiteX143" fmla="*/ 563404 w 610171"/>
                <a:gd name="connsiteY143" fmla="*/ 15811 h 117919"/>
                <a:gd name="connsiteX144" fmla="*/ 558165 w 610171"/>
                <a:gd name="connsiteY144" fmla="*/ 15049 h 117919"/>
                <a:gd name="connsiteX145" fmla="*/ 549307 w 610171"/>
                <a:gd name="connsiteY145" fmla="*/ 18669 h 117919"/>
                <a:gd name="connsiteX146" fmla="*/ 546259 w 610171"/>
                <a:gd name="connsiteY146" fmla="*/ 29242 h 117919"/>
                <a:gd name="connsiteX147" fmla="*/ 546259 w 610171"/>
                <a:gd name="connsiteY147" fmla="*/ 38576 h 117919"/>
                <a:gd name="connsiteX148" fmla="*/ 573405 w 610171"/>
                <a:gd name="connsiteY148" fmla="*/ 38576 h 117919"/>
                <a:gd name="connsiteX149" fmla="*/ 573405 w 610171"/>
                <a:gd name="connsiteY149" fmla="*/ 21145 h 117919"/>
                <a:gd name="connsiteX150" fmla="*/ 591693 w 610171"/>
                <a:gd name="connsiteY150" fmla="*/ 15526 h 117919"/>
                <a:gd name="connsiteX151" fmla="*/ 591693 w 610171"/>
                <a:gd name="connsiteY151" fmla="*/ 38481 h 117919"/>
                <a:gd name="connsiteX152" fmla="*/ 610172 w 610171"/>
                <a:gd name="connsiteY152" fmla="*/ 38481 h 117919"/>
                <a:gd name="connsiteX153" fmla="*/ 610172 w 610171"/>
                <a:gd name="connsiteY153" fmla="*/ 53435 h 117919"/>
                <a:gd name="connsiteX154" fmla="*/ 591693 w 610171"/>
                <a:gd name="connsiteY154" fmla="*/ 53435 h 117919"/>
                <a:gd name="connsiteX155" fmla="*/ 591693 w 610171"/>
                <a:gd name="connsiteY155" fmla="*/ 89630 h 117919"/>
                <a:gd name="connsiteX156" fmla="*/ 594265 w 610171"/>
                <a:gd name="connsiteY156" fmla="*/ 99727 h 117919"/>
                <a:gd name="connsiteX157" fmla="*/ 602456 w 610171"/>
                <a:gd name="connsiteY157" fmla="*/ 102680 h 117919"/>
                <a:gd name="connsiteX158" fmla="*/ 606266 w 610171"/>
                <a:gd name="connsiteY158" fmla="*/ 101918 h 117919"/>
                <a:gd name="connsiteX159" fmla="*/ 610172 w 610171"/>
                <a:gd name="connsiteY159" fmla="*/ 100108 h 117919"/>
                <a:gd name="connsiteX160" fmla="*/ 610172 w 610171"/>
                <a:gd name="connsiteY160" fmla="*/ 115157 h 117919"/>
                <a:gd name="connsiteX161" fmla="*/ 604361 w 610171"/>
                <a:gd name="connsiteY161" fmla="*/ 116967 h 117919"/>
                <a:gd name="connsiteX162" fmla="*/ 596456 w 610171"/>
                <a:gd name="connsiteY162" fmla="*/ 117824 h 117919"/>
                <a:gd name="connsiteX163" fmla="*/ 579215 w 610171"/>
                <a:gd name="connsiteY163" fmla="*/ 111728 h 117919"/>
                <a:gd name="connsiteX164" fmla="*/ 573405 w 610171"/>
                <a:gd name="connsiteY164" fmla="*/ 93250 h 117919"/>
                <a:gd name="connsiteX165" fmla="*/ 573405 w 610171"/>
                <a:gd name="connsiteY165" fmla="*/ 53531 h 11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610171" h="117919">
                  <a:moveTo>
                    <a:pt x="116872" y="8001"/>
                  </a:moveTo>
                  <a:lnTo>
                    <a:pt x="116872" y="116015"/>
                  </a:lnTo>
                  <a:lnTo>
                    <a:pt x="98108" y="116015"/>
                  </a:lnTo>
                  <a:lnTo>
                    <a:pt x="98108" y="31337"/>
                  </a:lnTo>
                  <a:lnTo>
                    <a:pt x="97822" y="31337"/>
                  </a:lnTo>
                  <a:lnTo>
                    <a:pt x="64294" y="116015"/>
                  </a:lnTo>
                  <a:lnTo>
                    <a:pt x="51911" y="116015"/>
                  </a:lnTo>
                  <a:lnTo>
                    <a:pt x="17526" y="31337"/>
                  </a:lnTo>
                  <a:lnTo>
                    <a:pt x="17335" y="31337"/>
                  </a:lnTo>
                  <a:lnTo>
                    <a:pt x="17335" y="116015"/>
                  </a:lnTo>
                  <a:lnTo>
                    <a:pt x="0" y="116015"/>
                  </a:lnTo>
                  <a:lnTo>
                    <a:pt x="0" y="8001"/>
                  </a:lnTo>
                  <a:lnTo>
                    <a:pt x="26860" y="8001"/>
                  </a:lnTo>
                  <a:lnTo>
                    <a:pt x="57912" y="88106"/>
                  </a:lnTo>
                  <a:lnTo>
                    <a:pt x="58388" y="88106"/>
                  </a:lnTo>
                  <a:lnTo>
                    <a:pt x="91154" y="8001"/>
                  </a:lnTo>
                  <a:lnTo>
                    <a:pt x="116872" y="8001"/>
                  </a:lnTo>
                  <a:close/>
                  <a:moveTo>
                    <a:pt x="132493" y="16192"/>
                  </a:moveTo>
                  <a:cubicBezTo>
                    <a:pt x="132493" y="13145"/>
                    <a:pt x="133540" y="10668"/>
                    <a:pt x="135731" y="8668"/>
                  </a:cubicBezTo>
                  <a:cubicBezTo>
                    <a:pt x="137922" y="6668"/>
                    <a:pt x="140494" y="5620"/>
                    <a:pt x="143542" y="5620"/>
                  </a:cubicBezTo>
                  <a:cubicBezTo>
                    <a:pt x="146780" y="5620"/>
                    <a:pt x="149447" y="6668"/>
                    <a:pt x="151543" y="8763"/>
                  </a:cubicBezTo>
                  <a:cubicBezTo>
                    <a:pt x="153638" y="10858"/>
                    <a:pt x="154686" y="13335"/>
                    <a:pt x="154686" y="16288"/>
                  </a:cubicBezTo>
                  <a:cubicBezTo>
                    <a:pt x="154686" y="19241"/>
                    <a:pt x="153638" y="21717"/>
                    <a:pt x="151448" y="23717"/>
                  </a:cubicBezTo>
                  <a:cubicBezTo>
                    <a:pt x="149257" y="25717"/>
                    <a:pt x="146685" y="26765"/>
                    <a:pt x="143542" y="26765"/>
                  </a:cubicBezTo>
                  <a:cubicBezTo>
                    <a:pt x="140399" y="26765"/>
                    <a:pt x="137827" y="25717"/>
                    <a:pt x="135636" y="23717"/>
                  </a:cubicBezTo>
                  <a:cubicBezTo>
                    <a:pt x="133540" y="21622"/>
                    <a:pt x="132493" y="19145"/>
                    <a:pt x="132493" y="16192"/>
                  </a:cubicBezTo>
                  <a:close/>
                  <a:moveTo>
                    <a:pt x="152590" y="38576"/>
                  </a:moveTo>
                  <a:lnTo>
                    <a:pt x="152590" y="116015"/>
                  </a:lnTo>
                  <a:lnTo>
                    <a:pt x="134398" y="116015"/>
                  </a:lnTo>
                  <a:lnTo>
                    <a:pt x="134398" y="38576"/>
                  </a:lnTo>
                  <a:lnTo>
                    <a:pt x="152590" y="38576"/>
                  </a:lnTo>
                  <a:close/>
                  <a:moveTo>
                    <a:pt x="207931" y="102775"/>
                  </a:moveTo>
                  <a:cubicBezTo>
                    <a:pt x="210598" y="102775"/>
                    <a:pt x="213646" y="102108"/>
                    <a:pt x="216884" y="100870"/>
                  </a:cubicBezTo>
                  <a:cubicBezTo>
                    <a:pt x="220123" y="99631"/>
                    <a:pt x="223171" y="97917"/>
                    <a:pt x="225933" y="95917"/>
                  </a:cubicBezTo>
                  <a:lnTo>
                    <a:pt x="225933" y="112871"/>
                  </a:lnTo>
                  <a:cubicBezTo>
                    <a:pt x="222980" y="114491"/>
                    <a:pt x="219742" y="115824"/>
                    <a:pt x="216027" y="116681"/>
                  </a:cubicBezTo>
                  <a:cubicBezTo>
                    <a:pt x="212312" y="117539"/>
                    <a:pt x="208312" y="117920"/>
                    <a:pt x="203835" y="117920"/>
                  </a:cubicBezTo>
                  <a:cubicBezTo>
                    <a:pt x="192405" y="117920"/>
                    <a:pt x="183166" y="114300"/>
                    <a:pt x="176022" y="107156"/>
                  </a:cubicBezTo>
                  <a:cubicBezTo>
                    <a:pt x="168878" y="99917"/>
                    <a:pt x="165354" y="90773"/>
                    <a:pt x="165354" y="79534"/>
                  </a:cubicBezTo>
                  <a:cubicBezTo>
                    <a:pt x="165354" y="67056"/>
                    <a:pt x="168974" y="56864"/>
                    <a:pt x="176308" y="48768"/>
                  </a:cubicBezTo>
                  <a:cubicBezTo>
                    <a:pt x="183547" y="40672"/>
                    <a:pt x="193929" y="36671"/>
                    <a:pt x="207264" y="36671"/>
                  </a:cubicBezTo>
                  <a:cubicBezTo>
                    <a:pt x="210693" y="36671"/>
                    <a:pt x="214122" y="37148"/>
                    <a:pt x="217646" y="38005"/>
                  </a:cubicBezTo>
                  <a:cubicBezTo>
                    <a:pt x="221171" y="38862"/>
                    <a:pt x="223933" y="39910"/>
                    <a:pt x="225933" y="41053"/>
                  </a:cubicBezTo>
                  <a:lnTo>
                    <a:pt x="225933" y="58484"/>
                  </a:lnTo>
                  <a:cubicBezTo>
                    <a:pt x="223076" y="56388"/>
                    <a:pt x="220218" y="54864"/>
                    <a:pt x="217265" y="53721"/>
                  </a:cubicBezTo>
                  <a:cubicBezTo>
                    <a:pt x="214313" y="52578"/>
                    <a:pt x="211360" y="52006"/>
                    <a:pt x="208216" y="52006"/>
                  </a:cubicBezTo>
                  <a:cubicBezTo>
                    <a:pt x="201073" y="52006"/>
                    <a:pt x="195263" y="54388"/>
                    <a:pt x="190786" y="59055"/>
                  </a:cubicBezTo>
                  <a:cubicBezTo>
                    <a:pt x="186404" y="63722"/>
                    <a:pt x="184118" y="70009"/>
                    <a:pt x="184118" y="78010"/>
                  </a:cubicBezTo>
                  <a:cubicBezTo>
                    <a:pt x="184118" y="85820"/>
                    <a:pt x="186214" y="91916"/>
                    <a:pt x="190500" y="96298"/>
                  </a:cubicBezTo>
                  <a:cubicBezTo>
                    <a:pt x="194882" y="100584"/>
                    <a:pt x="200597" y="102775"/>
                    <a:pt x="207931" y="102775"/>
                  </a:cubicBezTo>
                  <a:close/>
                  <a:moveTo>
                    <a:pt x="277844" y="37338"/>
                  </a:moveTo>
                  <a:cubicBezTo>
                    <a:pt x="279273" y="37338"/>
                    <a:pt x="280607" y="37433"/>
                    <a:pt x="281750" y="37624"/>
                  </a:cubicBezTo>
                  <a:cubicBezTo>
                    <a:pt x="282893" y="37814"/>
                    <a:pt x="283845" y="38100"/>
                    <a:pt x="284702" y="38386"/>
                  </a:cubicBezTo>
                  <a:lnTo>
                    <a:pt x="284702" y="56769"/>
                  </a:lnTo>
                  <a:cubicBezTo>
                    <a:pt x="283750" y="56102"/>
                    <a:pt x="282321" y="55436"/>
                    <a:pt x="280511" y="54769"/>
                  </a:cubicBezTo>
                  <a:cubicBezTo>
                    <a:pt x="278702" y="54102"/>
                    <a:pt x="276416" y="53816"/>
                    <a:pt x="273844" y="53816"/>
                  </a:cubicBezTo>
                  <a:cubicBezTo>
                    <a:pt x="269367" y="53816"/>
                    <a:pt x="265557" y="55721"/>
                    <a:pt x="262509" y="59436"/>
                  </a:cubicBezTo>
                  <a:cubicBezTo>
                    <a:pt x="259461" y="63246"/>
                    <a:pt x="257842" y="68961"/>
                    <a:pt x="257842" y="76867"/>
                  </a:cubicBezTo>
                  <a:lnTo>
                    <a:pt x="257842" y="115919"/>
                  </a:lnTo>
                  <a:lnTo>
                    <a:pt x="239649" y="115919"/>
                  </a:lnTo>
                  <a:lnTo>
                    <a:pt x="239649" y="38576"/>
                  </a:lnTo>
                  <a:lnTo>
                    <a:pt x="257842" y="38576"/>
                  </a:lnTo>
                  <a:lnTo>
                    <a:pt x="257842" y="50768"/>
                  </a:lnTo>
                  <a:lnTo>
                    <a:pt x="258128" y="50768"/>
                  </a:lnTo>
                  <a:cubicBezTo>
                    <a:pt x="259747" y="46577"/>
                    <a:pt x="262319" y="43244"/>
                    <a:pt x="265652" y="40862"/>
                  </a:cubicBezTo>
                  <a:cubicBezTo>
                    <a:pt x="269081" y="38481"/>
                    <a:pt x="273082" y="37338"/>
                    <a:pt x="277844" y="37338"/>
                  </a:cubicBezTo>
                  <a:close/>
                  <a:moveTo>
                    <a:pt x="285655" y="78391"/>
                  </a:moveTo>
                  <a:cubicBezTo>
                    <a:pt x="285655" y="65627"/>
                    <a:pt x="289274" y="55436"/>
                    <a:pt x="296513" y="47911"/>
                  </a:cubicBezTo>
                  <a:cubicBezTo>
                    <a:pt x="303752" y="40386"/>
                    <a:pt x="313754" y="36671"/>
                    <a:pt x="326612" y="36671"/>
                  </a:cubicBezTo>
                  <a:cubicBezTo>
                    <a:pt x="338709" y="36671"/>
                    <a:pt x="348139" y="40291"/>
                    <a:pt x="354997" y="47435"/>
                  </a:cubicBezTo>
                  <a:cubicBezTo>
                    <a:pt x="361760" y="54674"/>
                    <a:pt x="365188" y="64389"/>
                    <a:pt x="365188" y="76581"/>
                  </a:cubicBezTo>
                  <a:cubicBezTo>
                    <a:pt x="365188" y="89154"/>
                    <a:pt x="361569" y="99155"/>
                    <a:pt x="354330" y="106585"/>
                  </a:cubicBezTo>
                  <a:cubicBezTo>
                    <a:pt x="347091" y="114014"/>
                    <a:pt x="337280" y="117729"/>
                    <a:pt x="324803" y="117729"/>
                  </a:cubicBezTo>
                  <a:cubicBezTo>
                    <a:pt x="312801" y="117729"/>
                    <a:pt x="303276" y="114205"/>
                    <a:pt x="296228" y="107156"/>
                  </a:cubicBezTo>
                  <a:cubicBezTo>
                    <a:pt x="289179" y="100298"/>
                    <a:pt x="285655" y="90678"/>
                    <a:pt x="285655" y="78391"/>
                  </a:cubicBezTo>
                  <a:close/>
                  <a:moveTo>
                    <a:pt x="304610" y="77819"/>
                  </a:moveTo>
                  <a:cubicBezTo>
                    <a:pt x="304610" y="85916"/>
                    <a:pt x="306419" y="92107"/>
                    <a:pt x="310134" y="96393"/>
                  </a:cubicBezTo>
                  <a:cubicBezTo>
                    <a:pt x="313754" y="100679"/>
                    <a:pt x="319088" y="102775"/>
                    <a:pt x="325850" y="102775"/>
                  </a:cubicBezTo>
                  <a:cubicBezTo>
                    <a:pt x="332518" y="102775"/>
                    <a:pt x="337566" y="100679"/>
                    <a:pt x="340995" y="96393"/>
                  </a:cubicBezTo>
                  <a:cubicBezTo>
                    <a:pt x="344424" y="92107"/>
                    <a:pt x="346234" y="85820"/>
                    <a:pt x="346234" y="77438"/>
                  </a:cubicBezTo>
                  <a:cubicBezTo>
                    <a:pt x="346234" y="69056"/>
                    <a:pt x="344424" y="62770"/>
                    <a:pt x="340805" y="58579"/>
                  </a:cubicBezTo>
                  <a:cubicBezTo>
                    <a:pt x="337185" y="54293"/>
                    <a:pt x="332137" y="52197"/>
                    <a:pt x="325660" y="52197"/>
                  </a:cubicBezTo>
                  <a:cubicBezTo>
                    <a:pt x="318992" y="52197"/>
                    <a:pt x="313754" y="54388"/>
                    <a:pt x="310134" y="58865"/>
                  </a:cubicBezTo>
                  <a:cubicBezTo>
                    <a:pt x="306515" y="63246"/>
                    <a:pt x="304610" y="69628"/>
                    <a:pt x="304610" y="77819"/>
                  </a:cubicBezTo>
                  <a:close/>
                  <a:moveTo>
                    <a:pt x="392335" y="58960"/>
                  </a:moveTo>
                  <a:cubicBezTo>
                    <a:pt x="392335" y="61531"/>
                    <a:pt x="393192" y="63627"/>
                    <a:pt x="394811" y="65056"/>
                  </a:cubicBezTo>
                  <a:cubicBezTo>
                    <a:pt x="396430" y="66580"/>
                    <a:pt x="400145" y="68390"/>
                    <a:pt x="405765" y="70676"/>
                  </a:cubicBezTo>
                  <a:cubicBezTo>
                    <a:pt x="413004" y="73628"/>
                    <a:pt x="418148" y="76867"/>
                    <a:pt x="421100" y="80486"/>
                  </a:cubicBezTo>
                  <a:cubicBezTo>
                    <a:pt x="424053" y="84106"/>
                    <a:pt x="425482" y="88487"/>
                    <a:pt x="425482" y="93726"/>
                  </a:cubicBezTo>
                  <a:cubicBezTo>
                    <a:pt x="425482" y="100965"/>
                    <a:pt x="422720" y="106871"/>
                    <a:pt x="417100" y="111252"/>
                  </a:cubicBezTo>
                  <a:cubicBezTo>
                    <a:pt x="411480" y="115634"/>
                    <a:pt x="403955" y="117920"/>
                    <a:pt x="394430" y="117920"/>
                  </a:cubicBezTo>
                  <a:cubicBezTo>
                    <a:pt x="391192" y="117920"/>
                    <a:pt x="387668" y="117539"/>
                    <a:pt x="383762" y="116777"/>
                  </a:cubicBezTo>
                  <a:cubicBezTo>
                    <a:pt x="379857" y="116015"/>
                    <a:pt x="376523" y="114967"/>
                    <a:pt x="373856" y="113824"/>
                  </a:cubicBezTo>
                  <a:lnTo>
                    <a:pt x="373856" y="95822"/>
                  </a:lnTo>
                  <a:cubicBezTo>
                    <a:pt x="377190" y="98108"/>
                    <a:pt x="380714" y="99917"/>
                    <a:pt x="384524" y="101346"/>
                  </a:cubicBezTo>
                  <a:cubicBezTo>
                    <a:pt x="388334" y="102680"/>
                    <a:pt x="391763" y="103346"/>
                    <a:pt x="394907" y="103346"/>
                  </a:cubicBezTo>
                  <a:cubicBezTo>
                    <a:pt x="399002" y="103346"/>
                    <a:pt x="402050" y="102775"/>
                    <a:pt x="404051" y="101632"/>
                  </a:cubicBezTo>
                  <a:cubicBezTo>
                    <a:pt x="406051" y="100489"/>
                    <a:pt x="407003" y="98584"/>
                    <a:pt x="407003" y="95822"/>
                  </a:cubicBezTo>
                  <a:cubicBezTo>
                    <a:pt x="407003" y="93345"/>
                    <a:pt x="405955" y="91154"/>
                    <a:pt x="403955" y="89440"/>
                  </a:cubicBezTo>
                  <a:cubicBezTo>
                    <a:pt x="401955" y="87725"/>
                    <a:pt x="398050" y="85725"/>
                    <a:pt x="392430" y="83439"/>
                  </a:cubicBezTo>
                  <a:cubicBezTo>
                    <a:pt x="385667" y="80581"/>
                    <a:pt x="380905" y="77438"/>
                    <a:pt x="378143" y="73914"/>
                  </a:cubicBezTo>
                  <a:cubicBezTo>
                    <a:pt x="375285" y="70390"/>
                    <a:pt x="373952" y="65913"/>
                    <a:pt x="373952" y="60484"/>
                  </a:cubicBezTo>
                  <a:cubicBezTo>
                    <a:pt x="373952" y="53531"/>
                    <a:pt x="376714" y="47720"/>
                    <a:pt x="382238" y="43244"/>
                  </a:cubicBezTo>
                  <a:cubicBezTo>
                    <a:pt x="387763" y="38767"/>
                    <a:pt x="395002" y="36481"/>
                    <a:pt x="403860" y="36481"/>
                  </a:cubicBezTo>
                  <a:cubicBezTo>
                    <a:pt x="406527" y="36481"/>
                    <a:pt x="409575" y="36767"/>
                    <a:pt x="413004" y="37338"/>
                  </a:cubicBezTo>
                  <a:cubicBezTo>
                    <a:pt x="416338" y="37910"/>
                    <a:pt x="419195" y="38767"/>
                    <a:pt x="421481" y="39719"/>
                  </a:cubicBezTo>
                  <a:lnTo>
                    <a:pt x="421481" y="57055"/>
                  </a:lnTo>
                  <a:cubicBezTo>
                    <a:pt x="419100" y="55436"/>
                    <a:pt x="416243" y="54102"/>
                    <a:pt x="413004" y="52864"/>
                  </a:cubicBezTo>
                  <a:cubicBezTo>
                    <a:pt x="409766" y="51721"/>
                    <a:pt x="406622" y="51149"/>
                    <a:pt x="403479" y="51149"/>
                  </a:cubicBezTo>
                  <a:cubicBezTo>
                    <a:pt x="400050" y="51149"/>
                    <a:pt x="397288" y="51816"/>
                    <a:pt x="395383" y="53150"/>
                  </a:cubicBezTo>
                  <a:cubicBezTo>
                    <a:pt x="393287" y="54674"/>
                    <a:pt x="392335" y="56579"/>
                    <a:pt x="392335" y="58960"/>
                  </a:cubicBezTo>
                  <a:close/>
                  <a:moveTo>
                    <a:pt x="433388" y="78391"/>
                  </a:moveTo>
                  <a:cubicBezTo>
                    <a:pt x="433388" y="65627"/>
                    <a:pt x="437007" y="55436"/>
                    <a:pt x="444246" y="47911"/>
                  </a:cubicBezTo>
                  <a:cubicBezTo>
                    <a:pt x="451485" y="40386"/>
                    <a:pt x="461486" y="36671"/>
                    <a:pt x="474345" y="36671"/>
                  </a:cubicBezTo>
                  <a:cubicBezTo>
                    <a:pt x="486442" y="36671"/>
                    <a:pt x="495872" y="40291"/>
                    <a:pt x="502730" y="47435"/>
                  </a:cubicBezTo>
                  <a:cubicBezTo>
                    <a:pt x="509492" y="54674"/>
                    <a:pt x="512921" y="64389"/>
                    <a:pt x="512921" y="76581"/>
                  </a:cubicBezTo>
                  <a:cubicBezTo>
                    <a:pt x="512921" y="89154"/>
                    <a:pt x="509302" y="99155"/>
                    <a:pt x="502063" y="106585"/>
                  </a:cubicBezTo>
                  <a:cubicBezTo>
                    <a:pt x="494824" y="114014"/>
                    <a:pt x="485013" y="117729"/>
                    <a:pt x="472535" y="117729"/>
                  </a:cubicBezTo>
                  <a:cubicBezTo>
                    <a:pt x="460534" y="117729"/>
                    <a:pt x="451009" y="114205"/>
                    <a:pt x="443960" y="107156"/>
                  </a:cubicBezTo>
                  <a:cubicBezTo>
                    <a:pt x="436912" y="100298"/>
                    <a:pt x="433388" y="90678"/>
                    <a:pt x="433388" y="78391"/>
                  </a:cubicBezTo>
                  <a:close/>
                  <a:moveTo>
                    <a:pt x="452342" y="77819"/>
                  </a:moveTo>
                  <a:cubicBezTo>
                    <a:pt x="452342" y="85916"/>
                    <a:pt x="454152" y="92107"/>
                    <a:pt x="457867" y="96393"/>
                  </a:cubicBezTo>
                  <a:cubicBezTo>
                    <a:pt x="461486" y="100679"/>
                    <a:pt x="466820" y="102775"/>
                    <a:pt x="473583" y="102775"/>
                  </a:cubicBezTo>
                  <a:cubicBezTo>
                    <a:pt x="480251" y="102775"/>
                    <a:pt x="485299" y="100679"/>
                    <a:pt x="488728" y="96393"/>
                  </a:cubicBezTo>
                  <a:cubicBezTo>
                    <a:pt x="492157" y="92107"/>
                    <a:pt x="493967" y="85820"/>
                    <a:pt x="493967" y="77438"/>
                  </a:cubicBezTo>
                  <a:cubicBezTo>
                    <a:pt x="493967" y="69056"/>
                    <a:pt x="492157" y="62770"/>
                    <a:pt x="488537" y="58579"/>
                  </a:cubicBezTo>
                  <a:cubicBezTo>
                    <a:pt x="484918" y="54293"/>
                    <a:pt x="479870" y="52197"/>
                    <a:pt x="473393" y="52197"/>
                  </a:cubicBezTo>
                  <a:cubicBezTo>
                    <a:pt x="466725" y="52197"/>
                    <a:pt x="461486" y="54388"/>
                    <a:pt x="457867" y="58865"/>
                  </a:cubicBezTo>
                  <a:cubicBezTo>
                    <a:pt x="454247" y="63246"/>
                    <a:pt x="452342" y="69628"/>
                    <a:pt x="452342" y="77819"/>
                  </a:cubicBezTo>
                  <a:close/>
                  <a:moveTo>
                    <a:pt x="573405" y="53531"/>
                  </a:moveTo>
                  <a:lnTo>
                    <a:pt x="546259" y="53531"/>
                  </a:lnTo>
                  <a:lnTo>
                    <a:pt x="546259" y="116015"/>
                  </a:lnTo>
                  <a:lnTo>
                    <a:pt x="527780" y="116015"/>
                  </a:lnTo>
                  <a:lnTo>
                    <a:pt x="527780" y="53531"/>
                  </a:lnTo>
                  <a:lnTo>
                    <a:pt x="514826" y="53531"/>
                  </a:lnTo>
                  <a:lnTo>
                    <a:pt x="514826" y="38576"/>
                  </a:lnTo>
                  <a:lnTo>
                    <a:pt x="527780" y="38576"/>
                  </a:lnTo>
                  <a:lnTo>
                    <a:pt x="527780" y="27813"/>
                  </a:lnTo>
                  <a:cubicBezTo>
                    <a:pt x="527780" y="19717"/>
                    <a:pt x="530447" y="13049"/>
                    <a:pt x="535686" y="7810"/>
                  </a:cubicBezTo>
                  <a:cubicBezTo>
                    <a:pt x="541020" y="2572"/>
                    <a:pt x="547783" y="0"/>
                    <a:pt x="556070" y="0"/>
                  </a:cubicBezTo>
                  <a:cubicBezTo>
                    <a:pt x="558260" y="0"/>
                    <a:pt x="560261" y="95"/>
                    <a:pt x="561975" y="381"/>
                  </a:cubicBezTo>
                  <a:cubicBezTo>
                    <a:pt x="563690" y="571"/>
                    <a:pt x="565214" y="952"/>
                    <a:pt x="566452" y="1429"/>
                  </a:cubicBezTo>
                  <a:lnTo>
                    <a:pt x="566452" y="17145"/>
                  </a:lnTo>
                  <a:cubicBezTo>
                    <a:pt x="565976" y="16764"/>
                    <a:pt x="564833" y="16383"/>
                    <a:pt x="563404" y="15811"/>
                  </a:cubicBezTo>
                  <a:cubicBezTo>
                    <a:pt x="561880" y="15335"/>
                    <a:pt x="560165" y="15049"/>
                    <a:pt x="558165" y="15049"/>
                  </a:cubicBezTo>
                  <a:cubicBezTo>
                    <a:pt x="554355" y="15049"/>
                    <a:pt x="551402" y="16288"/>
                    <a:pt x="549307" y="18669"/>
                  </a:cubicBezTo>
                  <a:cubicBezTo>
                    <a:pt x="547211" y="21050"/>
                    <a:pt x="546259" y="24575"/>
                    <a:pt x="546259" y="29242"/>
                  </a:cubicBezTo>
                  <a:lnTo>
                    <a:pt x="546259" y="38576"/>
                  </a:lnTo>
                  <a:lnTo>
                    <a:pt x="573405" y="38576"/>
                  </a:lnTo>
                  <a:lnTo>
                    <a:pt x="573405" y="21145"/>
                  </a:lnTo>
                  <a:lnTo>
                    <a:pt x="591693" y="15526"/>
                  </a:lnTo>
                  <a:lnTo>
                    <a:pt x="591693" y="38481"/>
                  </a:lnTo>
                  <a:lnTo>
                    <a:pt x="610172" y="38481"/>
                  </a:lnTo>
                  <a:lnTo>
                    <a:pt x="610172" y="53435"/>
                  </a:lnTo>
                  <a:lnTo>
                    <a:pt x="591693" y="53435"/>
                  </a:lnTo>
                  <a:lnTo>
                    <a:pt x="591693" y="89630"/>
                  </a:lnTo>
                  <a:cubicBezTo>
                    <a:pt x="591693" y="94393"/>
                    <a:pt x="592550" y="97727"/>
                    <a:pt x="594265" y="99727"/>
                  </a:cubicBezTo>
                  <a:cubicBezTo>
                    <a:pt x="595979" y="101727"/>
                    <a:pt x="598742" y="102680"/>
                    <a:pt x="602456" y="102680"/>
                  </a:cubicBezTo>
                  <a:cubicBezTo>
                    <a:pt x="603504" y="102680"/>
                    <a:pt x="604742" y="102394"/>
                    <a:pt x="606266" y="101918"/>
                  </a:cubicBezTo>
                  <a:cubicBezTo>
                    <a:pt x="607790" y="101441"/>
                    <a:pt x="609029" y="100775"/>
                    <a:pt x="610172" y="100108"/>
                  </a:cubicBezTo>
                  <a:lnTo>
                    <a:pt x="610172" y="115157"/>
                  </a:lnTo>
                  <a:cubicBezTo>
                    <a:pt x="609029" y="115824"/>
                    <a:pt x="607124" y="116396"/>
                    <a:pt x="604361" y="116967"/>
                  </a:cubicBezTo>
                  <a:cubicBezTo>
                    <a:pt x="601599" y="117539"/>
                    <a:pt x="599027" y="117824"/>
                    <a:pt x="596456" y="117824"/>
                  </a:cubicBezTo>
                  <a:cubicBezTo>
                    <a:pt x="588740" y="117824"/>
                    <a:pt x="583025" y="115824"/>
                    <a:pt x="579215" y="111728"/>
                  </a:cubicBezTo>
                  <a:cubicBezTo>
                    <a:pt x="575405" y="107633"/>
                    <a:pt x="573405" y="101441"/>
                    <a:pt x="573405" y="93250"/>
                  </a:cubicBezTo>
                  <a:lnTo>
                    <a:pt x="573405" y="535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7572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8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8" name="Graphic 6">
              <a:extLst>
                <a:ext uri="{FF2B5EF4-FFF2-40B4-BE49-F238E27FC236}">
                  <a16:creationId xmlns:a16="http://schemas.microsoft.com/office/drawing/2014/main" id="{9577ED0A-BEDA-4192-8E75-7B4D96AD036E}"/>
                </a:ext>
              </a:extLst>
            </p:cNvPr>
            <p:cNvGrpSpPr/>
            <p:nvPr/>
          </p:nvGrpSpPr>
          <p:grpSpPr>
            <a:xfrm>
              <a:off x="1466850" y="466725"/>
              <a:ext cx="180022" cy="180022"/>
              <a:chOff x="1466850" y="466725"/>
              <a:chExt cx="180022" cy="180022"/>
            </a:xfrm>
          </p:grpSpPr>
          <p:sp>
            <p:nvSpPr>
              <p:cNvPr id="59" name="Graphic 6">
                <a:extLst>
                  <a:ext uri="{FF2B5EF4-FFF2-40B4-BE49-F238E27FC236}">
                    <a16:creationId xmlns:a16="http://schemas.microsoft.com/office/drawing/2014/main" id="{8A7C6920-20DE-41C9-A362-29EE16839722}"/>
                  </a:ext>
                </a:extLst>
              </p:cNvPr>
              <p:cNvSpPr/>
              <p:nvPr/>
            </p:nvSpPr>
            <p:spPr>
              <a:xfrm>
                <a:off x="1466850" y="466725"/>
                <a:ext cx="85534" cy="85534"/>
              </a:xfrm>
              <a:custGeom>
                <a:avLst/>
                <a:gdLst>
                  <a:gd name="connsiteX0" fmla="*/ 0 w 85534"/>
                  <a:gd name="connsiteY0" fmla="*/ 0 h 85534"/>
                  <a:gd name="connsiteX1" fmla="*/ 85534 w 85534"/>
                  <a:gd name="connsiteY1" fmla="*/ 0 h 85534"/>
                  <a:gd name="connsiteX2" fmla="*/ 85534 w 85534"/>
                  <a:gd name="connsiteY2" fmla="*/ 85534 h 85534"/>
                  <a:gd name="connsiteX3" fmla="*/ 0 w 85534"/>
                  <a:gd name="connsiteY3" fmla="*/ 85534 h 85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534" h="85534">
                    <a:moveTo>
                      <a:pt x="0" y="0"/>
                    </a:moveTo>
                    <a:lnTo>
                      <a:pt x="85534" y="0"/>
                    </a:lnTo>
                    <a:lnTo>
                      <a:pt x="85534" y="85534"/>
                    </a:lnTo>
                    <a:lnTo>
                      <a:pt x="0" y="85534"/>
                    </a:lnTo>
                    <a:close/>
                  </a:path>
                </a:pathLst>
              </a:custGeom>
              <a:solidFill>
                <a:srgbClr val="F250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7572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8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Graphic 6">
                <a:extLst>
                  <a:ext uri="{FF2B5EF4-FFF2-40B4-BE49-F238E27FC236}">
                    <a16:creationId xmlns:a16="http://schemas.microsoft.com/office/drawing/2014/main" id="{3B9A62C2-5644-465B-B2CD-F57F27873304}"/>
                  </a:ext>
                </a:extLst>
              </p:cNvPr>
              <p:cNvSpPr/>
              <p:nvPr/>
            </p:nvSpPr>
            <p:spPr>
              <a:xfrm>
                <a:off x="1561338" y="466725"/>
                <a:ext cx="85534" cy="85534"/>
              </a:xfrm>
              <a:custGeom>
                <a:avLst/>
                <a:gdLst>
                  <a:gd name="connsiteX0" fmla="*/ 0 w 85534"/>
                  <a:gd name="connsiteY0" fmla="*/ 0 h 85534"/>
                  <a:gd name="connsiteX1" fmla="*/ 85535 w 85534"/>
                  <a:gd name="connsiteY1" fmla="*/ 0 h 85534"/>
                  <a:gd name="connsiteX2" fmla="*/ 85535 w 85534"/>
                  <a:gd name="connsiteY2" fmla="*/ 85534 h 85534"/>
                  <a:gd name="connsiteX3" fmla="*/ 0 w 85534"/>
                  <a:gd name="connsiteY3" fmla="*/ 85534 h 85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534" h="85534">
                    <a:moveTo>
                      <a:pt x="0" y="0"/>
                    </a:moveTo>
                    <a:lnTo>
                      <a:pt x="85535" y="0"/>
                    </a:lnTo>
                    <a:lnTo>
                      <a:pt x="85535" y="85534"/>
                    </a:lnTo>
                    <a:lnTo>
                      <a:pt x="0" y="85534"/>
                    </a:lnTo>
                    <a:close/>
                  </a:path>
                </a:pathLst>
              </a:custGeom>
              <a:solidFill>
                <a:srgbClr val="7FBA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7572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8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Graphic 6">
                <a:extLst>
                  <a:ext uri="{FF2B5EF4-FFF2-40B4-BE49-F238E27FC236}">
                    <a16:creationId xmlns:a16="http://schemas.microsoft.com/office/drawing/2014/main" id="{B103AB8D-3563-431F-99A5-1A1531092DDD}"/>
                  </a:ext>
                </a:extLst>
              </p:cNvPr>
              <p:cNvSpPr/>
              <p:nvPr/>
            </p:nvSpPr>
            <p:spPr>
              <a:xfrm>
                <a:off x="1466850" y="561213"/>
                <a:ext cx="85534" cy="85534"/>
              </a:xfrm>
              <a:custGeom>
                <a:avLst/>
                <a:gdLst>
                  <a:gd name="connsiteX0" fmla="*/ 0 w 85534"/>
                  <a:gd name="connsiteY0" fmla="*/ 0 h 85534"/>
                  <a:gd name="connsiteX1" fmla="*/ 85534 w 85534"/>
                  <a:gd name="connsiteY1" fmla="*/ 0 h 85534"/>
                  <a:gd name="connsiteX2" fmla="*/ 85534 w 85534"/>
                  <a:gd name="connsiteY2" fmla="*/ 85535 h 85534"/>
                  <a:gd name="connsiteX3" fmla="*/ 0 w 85534"/>
                  <a:gd name="connsiteY3" fmla="*/ 85535 h 85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534" h="85534">
                    <a:moveTo>
                      <a:pt x="0" y="0"/>
                    </a:moveTo>
                    <a:lnTo>
                      <a:pt x="85534" y="0"/>
                    </a:lnTo>
                    <a:lnTo>
                      <a:pt x="85534" y="85535"/>
                    </a:lnTo>
                    <a:lnTo>
                      <a:pt x="0" y="85535"/>
                    </a:lnTo>
                    <a:close/>
                  </a:path>
                </a:pathLst>
              </a:custGeom>
              <a:solidFill>
                <a:srgbClr val="00A4E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7572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8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Graphic 6">
                <a:extLst>
                  <a:ext uri="{FF2B5EF4-FFF2-40B4-BE49-F238E27FC236}">
                    <a16:creationId xmlns:a16="http://schemas.microsoft.com/office/drawing/2014/main" id="{234A54EA-A40A-4AA0-BE84-6401098AA2FC}"/>
                  </a:ext>
                </a:extLst>
              </p:cNvPr>
              <p:cNvSpPr/>
              <p:nvPr/>
            </p:nvSpPr>
            <p:spPr>
              <a:xfrm>
                <a:off x="1561338" y="561213"/>
                <a:ext cx="85534" cy="85534"/>
              </a:xfrm>
              <a:custGeom>
                <a:avLst/>
                <a:gdLst>
                  <a:gd name="connsiteX0" fmla="*/ 0 w 85534"/>
                  <a:gd name="connsiteY0" fmla="*/ 0 h 85534"/>
                  <a:gd name="connsiteX1" fmla="*/ 85535 w 85534"/>
                  <a:gd name="connsiteY1" fmla="*/ 0 h 85534"/>
                  <a:gd name="connsiteX2" fmla="*/ 85535 w 85534"/>
                  <a:gd name="connsiteY2" fmla="*/ 85535 h 85534"/>
                  <a:gd name="connsiteX3" fmla="*/ 0 w 85534"/>
                  <a:gd name="connsiteY3" fmla="*/ 85535 h 85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534" h="85534">
                    <a:moveTo>
                      <a:pt x="0" y="0"/>
                    </a:moveTo>
                    <a:lnTo>
                      <a:pt x="85535" y="0"/>
                    </a:lnTo>
                    <a:lnTo>
                      <a:pt x="85535" y="85535"/>
                    </a:lnTo>
                    <a:lnTo>
                      <a:pt x="0" y="85535"/>
                    </a:lnTo>
                    <a:close/>
                  </a:path>
                </a:pathLst>
              </a:custGeom>
              <a:solidFill>
                <a:srgbClr val="FFB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7572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8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3016B75-5FC7-4BC6-A00E-59905077B6B5}"/>
              </a:ext>
            </a:extLst>
          </p:cNvPr>
          <p:cNvSpPr txBox="1"/>
          <p:nvPr/>
        </p:nvSpPr>
        <p:spPr>
          <a:xfrm>
            <a:off x="753372" y="4756630"/>
            <a:ext cx="3953400" cy="2354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solidFill>
                  <a:srgbClr val="50E6FF"/>
                </a:solidFill>
                <a:highlight>
                  <a:srgbClr val="FFFF00"/>
                </a:highlight>
                <a:latin typeface="Segoe UI Semibold" panose="020B0702040204020203" pitchFamily="34" charset="0"/>
                <a:cs typeface="Segoe UI Semibold" panose="020B0702040204020203" pitchFamily="34" charset="0"/>
              </a:rPr>
              <a:t>[R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E6FF"/>
                </a:solidFill>
                <a:effectLst/>
                <a:highlight>
                  <a:srgbClr val="FFFF00"/>
                </a:highligh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egistration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highlight>
                  <a:srgbClr val="FFFF00"/>
                </a:highligh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website link]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865F43B-3CCA-436D-A8E0-96013EB86117}"/>
              </a:ext>
            </a:extLst>
          </p:cNvPr>
          <p:cNvGrpSpPr/>
          <p:nvPr/>
        </p:nvGrpSpPr>
        <p:grpSpPr>
          <a:xfrm>
            <a:off x="363569" y="4811314"/>
            <a:ext cx="313095" cy="154604"/>
            <a:chOff x="363569" y="4811314"/>
            <a:chExt cx="313095" cy="154604"/>
          </a:xfrm>
        </p:grpSpPr>
        <p:sp>
          <p:nvSpPr>
            <p:cNvPr id="65" name="Graphic 32">
              <a:extLst>
                <a:ext uri="{FF2B5EF4-FFF2-40B4-BE49-F238E27FC236}">
                  <a16:creationId xmlns:a16="http://schemas.microsoft.com/office/drawing/2014/main" id="{D5F4FD10-038B-4C26-ACBA-D4412B10E570}"/>
                </a:ext>
              </a:extLst>
            </p:cNvPr>
            <p:cNvSpPr/>
            <p:nvPr/>
          </p:nvSpPr>
          <p:spPr>
            <a:xfrm rot="10800000">
              <a:off x="363569" y="4811314"/>
              <a:ext cx="156548" cy="150296"/>
            </a:xfrm>
            <a:custGeom>
              <a:avLst/>
              <a:gdLst>
                <a:gd name="connsiteX0" fmla="*/ 146111 w 146111"/>
                <a:gd name="connsiteY0" fmla="*/ 0 h 140276"/>
                <a:gd name="connsiteX1" fmla="*/ 70138 w 146111"/>
                <a:gd name="connsiteY1" fmla="*/ 0 h 140276"/>
                <a:gd name="connsiteX2" fmla="*/ 0 w 146111"/>
                <a:gd name="connsiteY2" fmla="*/ 70138 h 140276"/>
                <a:gd name="connsiteX3" fmla="*/ 70138 w 146111"/>
                <a:gd name="connsiteY3" fmla="*/ 140276 h 140276"/>
                <a:gd name="connsiteX4" fmla="*/ 146111 w 146111"/>
                <a:gd name="connsiteY4" fmla="*/ 140276 h 140276"/>
                <a:gd name="connsiteX5" fmla="*/ 75973 w 146111"/>
                <a:gd name="connsiteY5" fmla="*/ 70138 h 140276"/>
                <a:gd name="connsiteX6" fmla="*/ 146111 w 146111"/>
                <a:gd name="connsiteY6" fmla="*/ 0 h 14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111" h="140276">
                  <a:moveTo>
                    <a:pt x="146111" y="0"/>
                  </a:moveTo>
                  <a:lnTo>
                    <a:pt x="70138" y="0"/>
                  </a:lnTo>
                  <a:lnTo>
                    <a:pt x="0" y="70138"/>
                  </a:lnTo>
                  <a:lnTo>
                    <a:pt x="70138" y="140276"/>
                  </a:lnTo>
                  <a:lnTo>
                    <a:pt x="146111" y="140276"/>
                  </a:lnTo>
                  <a:lnTo>
                    <a:pt x="75973" y="70138"/>
                  </a:lnTo>
                  <a:lnTo>
                    <a:pt x="146111" y="0"/>
                  </a:lnTo>
                  <a:close/>
                </a:path>
              </a:pathLst>
            </a:custGeom>
            <a:solidFill>
              <a:srgbClr val="FFB900"/>
            </a:solidFill>
            <a:ln w="12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Graphic 32">
              <a:extLst>
                <a:ext uri="{FF2B5EF4-FFF2-40B4-BE49-F238E27FC236}">
                  <a16:creationId xmlns:a16="http://schemas.microsoft.com/office/drawing/2014/main" id="{42435869-AA3C-421E-9485-56A73CAC2F07}"/>
                </a:ext>
              </a:extLst>
            </p:cNvPr>
            <p:cNvSpPr/>
            <p:nvPr/>
          </p:nvSpPr>
          <p:spPr>
            <a:xfrm rot="10800000">
              <a:off x="520116" y="4815622"/>
              <a:ext cx="156548" cy="150296"/>
            </a:xfrm>
            <a:custGeom>
              <a:avLst/>
              <a:gdLst>
                <a:gd name="connsiteX0" fmla="*/ 146111 w 146111"/>
                <a:gd name="connsiteY0" fmla="*/ 0 h 140276"/>
                <a:gd name="connsiteX1" fmla="*/ 70138 w 146111"/>
                <a:gd name="connsiteY1" fmla="*/ 0 h 140276"/>
                <a:gd name="connsiteX2" fmla="*/ 0 w 146111"/>
                <a:gd name="connsiteY2" fmla="*/ 70138 h 140276"/>
                <a:gd name="connsiteX3" fmla="*/ 70138 w 146111"/>
                <a:gd name="connsiteY3" fmla="*/ 140276 h 140276"/>
                <a:gd name="connsiteX4" fmla="*/ 146111 w 146111"/>
                <a:gd name="connsiteY4" fmla="*/ 140276 h 140276"/>
                <a:gd name="connsiteX5" fmla="*/ 75973 w 146111"/>
                <a:gd name="connsiteY5" fmla="*/ 70138 h 140276"/>
                <a:gd name="connsiteX6" fmla="*/ 146111 w 146111"/>
                <a:gd name="connsiteY6" fmla="*/ 0 h 14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111" h="140276">
                  <a:moveTo>
                    <a:pt x="146111" y="0"/>
                  </a:moveTo>
                  <a:lnTo>
                    <a:pt x="70138" y="0"/>
                  </a:lnTo>
                  <a:lnTo>
                    <a:pt x="0" y="70138"/>
                  </a:lnTo>
                  <a:lnTo>
                    <a:pt x="70138" y="140276"/>
                  </a:lnTo>
                  <a:lnTo>
                    <a:pt x="146111" y="140276"/>
                  </a:lnTo>
                  <a:lnTo>
                    <a:pt x="75973" y="70138"/>
                  </a:lnTo>
                  <a:lnTo>
                    <a:pt x="146111" y="0"/>
                  </a:lnTo>
                  <a:close/>
                </a:path>
              </a:pathLst>
            </a:custGeom>
            <a:solidFill>
              <a:srgbClr val="FFB900"/>
            </a:solidFill>
            <a:ln w="12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4C77D866-0377-4133-83CC-9899C6B8696B}"/>
              </a:ext>
            </a:extLst>
          </p:cNvPr>
          <p:cNvSpPr txBox="1"/>
          <p:nvPr/>
        </p:nvSpPr>
        <p:spPr>
          <a:xfrm>
            <a:off x="363569" y="4532029"/>
            <a:ext cx="5074306" cy="2354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For registration visit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68" name="Rectangle 4">
            <a:extLst>
              <a:ext uri="{FF2B5EF4-FFF2-40B4-BE49-F238E27FC236}">
                <a16:creationId xmlns:a16="http://schemas.microsoft.com/office/drawing/2014/main" id="{B25A0823-6BED-410F-B2FB-4799F84B2752}"/>
              </a:ext>
            </a:extLst>
          </p:cNvPr>
          <p:cNvSpPr/>
          <p:nvPr/>
        </p:nvSpPr>
        <p:spPr bwMode="auto">
          <a:xfrm>
            <a:off x="8808332" y="4768624"/>
            <a:ext cx="3395943" cy="587643"/>
          </a:xfrm>
          <a:custGeom>
            <a:avLst/>
            <a:gdLst>
              <a:gd name="connsiteX0" fmla="*/ 0 w 2446293"/>
              <a:gd name="connsiteY0" fmla="*/ 0 h 1067962"/>
              <a:gd name="connsiteX1" fmla="*/ 2446293 w 2446293"/>
              <a:gd name="connsiteY1" fmla="*/ 0 h 1067962"/>
              <a:gd name="connsiteX2" fmla="*/ 2446293 w 2446293"/>
              <a:gd name="connsiteY2" fmla="*/ 1067962 h 1067962"/>
              <a:gd name="connsiteX3" fmla="*/ 0 w 2446293"/>
              <a:gd name="connsiteY3" fmla="*/ 1067962 h 1067962"/>
              <a:gd name="connsiteX4" fmla="*/ 0 w 2446293"/>
              <a:gd name="connsiteY4" fmla="*/ 0 h 1067962"/>
              <a:gd name="connsiteX0" fmla="*/ 785812 w 3232105"/>
              <a:gd name="connsiteY0" fmla="*/ 0 h 1072724"/>
              <a:gd name="connsiteX1" fmla="*/ 3232105 w 3232105"/>
              <a:gd name="connsiteY1" fmla="*/ 0 h 1072724"/>
              <a:gd name="connsiteX2" fmla="*/ 3232105 w 3232105"/>
              <a:gd name="connsiteY2" fmla="*/ 1067962 h 1072724"/>
              <a:gd name="connsiteX3" fmla="*/ 0 w 3232105"/>
              <a:gd name="connsiteY3" fmla="*/ 1072724 h 1072724"/>
              <a:gd name="connsiteX4" fmla="*/ 785812 w 3232105"/>
              <a:gd name="connsiteY4" fmla="*/ 0 h 1072724"/>
              <a:gd name="connsiteX0" fmla="*/ 1076325 w 3232105"/>
              <a:gd name="connsiteY0" fmla="*/ 4763 h 1072724"/>
              <a:gd name="connsiteX1" fmla="*/ 3232105 w 3232105"/>
              <a:gd name="connsiteY1" fmla="*/ 0 h 1072724"/>
              <a:gd name="connsiteX2" fmla="*/ 3232105 w 3232105"/>
              <a:gd name="connsiteY2" fmla="*/ 1067962 h 1072724"/>
              <a:gd name="connsiteX3" fmla="*/ 0 w 3232105"/>
              <a:gd name="connsiteY3" fmla="*/ 1072724 h 1072724"/>
              <a:gd name="connsiteX4" fmla="*/ 1076325 w 3232105"/>
              <a:gd name="connsiteY4" fmla="*/ 4763 h 1072724"/>
              <a:gd name="connsiteX0" fmla="*/ 3232105 w 3311730"/>
              <a:gd name="connsiteY0" fmla="*/ 1067962 h 1147587"/>
              <a:gd name="connsiteX1" fmla="*/ 0 w 3311730"/>
              <a:gd name="connsiteY1" fmla="*/ 1072724 h 1147587"/>
              <a:gd name="connsiteX2" fmla="*/ 1076325 w 3311730"/>
              <a:gd name="connsiteY2" fmla="*/ 4763 h 1147587"/>
              <a:gd name="connsiteX3" fmla="*/ 3232105 w 3311730"/>
              <a:gd name="connsiteY3" fmla="*/ 0 h 1147587"/>
              <a:gd name="connsiteX4" fmla="*/ 3311730 w 3311730"/>
              <a:gd name="connsiteY4" fmla="*/ 1147587 h 1147587"/>
              <a:gd name="connsiteX0" fmla="*/ 3232105 w 3232105"/>
              <a:gd name="connsiteY0" fmla="*/ 1067962 h 1072724"/>
              <a:gd name="connsiteX1" fmla="*/ 0 w 3232105"/>
              <a:gd name="connsiteY1" fmla="*/ 1072724 h 1072724"/>
              <a:gd name="connsiteX2" fmla="*/ 1076325 w 3232105"/>
              <a:gd name="connsiteY2" fmla="*/ 4763 h 1072724"/>
              <a:gd name="connsiteX3" fmla="*/ 3232105 w 3232105"/>
              <a:gd name="connsiteY3" fmla="*/ 0 h 1072724"/>
              <a:gd name="connsiteX0" fmla="*/ 0 w 3232105"/>
              <a:gd name="connsiteY0" fmla="*/ 1072724 h 1072724"/>
              <a:gd name="connsiteX1" fmla="*/ 1076325 w 3232105"/>
              <a:gd name="connsiteY1" fmla="*/ 4763 h 1072724"/>
              <a:gd name="connsiteX2" fmla="*/ 3232105 w 3232105"/>
              <a:gd name="connsiteY2" fmla="*/ 0 h 1072724"/>
              <a:gd name="connsiteX0" fmla="*/ 0 w 2822922"/>
              <a:gd name="connsiteY0" fmla="*/ 669070 h 669070"/>
              <a:gd name="connsiteX1" fmla="*/ 667142 w 2822922"/>
              <a:gd name="connsiteY1" fmla="*/ 4763 h 669070"/>
              <a:gd name="connsiteX2" fmla="*/ 2822922 w 2822922"/>
              <a:gd name="connsiteY2" fmla="*/ 0 h 669070"/>
              <a:gd name="connsiteX0" fmla="*/ 0 w 2833290"/>
              <a:gd name="connsiteY0" fmla="*/ 679438 h 679438"/>
              <a:gd name="connsiteX1" fmla="*/ 677510 w 2833290"/>
              <a:gd name="connsiteY1" fmla="*/ 4763 h 679438"/>
              <a:gd name="connsiteX2" fmla="*/ 2833290 w 2833290"/>
              <a:gd name="connsiteY2" fmla="*/ 0 h 679438"/>
              <a:gd name="connsiteX0" fmla="*/ 0 w 2505667"/>
              <a:gd name="connsiteY0" fmla="*/ 679438 h 679438"/>
              <a:gd name="connsiteX1" fmla="*/ 677510 w 2505667"/>
              <a:gd name="connsiteY1" fmla="*/ 4763 h 679438"/>
              <a:gd name="connsiteX2" fmla="*/ 2505667 w 2505667"/>
              <a:gd name="connsiteY2" fmla="*/ 0 h 679438"/>
              <a:gd name="connsiteX0" fmla="*/ 0 w 2173661"/>
              <a:gd name="connsiteY0" fmla="*/ 353156 h 353156"/>
              <a:gd name="connsiteX1" fmla="*/ 345504 w 2173661"/>
              <a:gd name="connsiteY1" fmla="*/ 4763 h 353156"/>
              <a:gd name="connsiteX2" fmla="*/ 2173661 w 2173661"/>
              <a:gd name="connsiteY2" fmla="*/ 0 h 353156"/>
              <a:gd name="connsiteX0" fmla="*/ 0 w 2040859"/>
              <a:gd name="connsiteY0" fmla="*/ 353156 h 353156"/>
              <a:gd name="connsiteX1" fmla="*/ 345504 w 2040859"/>
              <a:gd name="connsiteY1" fmla="*/ 4763 h 353156"/>
              <a:gd name="connsiteX2" fmla="*/ 2040859 w 2040859"/>
              <a:gd name="connsiteY2" fmla="*/ 0 h 35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0859" h="353156">
                <a:moveTo>
                  <a:pt x="0" y="353156"/>
                </a:moveTo>
                <a:lnTo>
                  <a:pt x="345504" y="4763"/>
                </a:lnTo>
                <a:lnTo>
                  <a:pt x="2040859" y="0"/>
                </a:lnTo>
              </a:path>
            </a:pathLst>
          </a:custGeom>
          <a:noFill/>
          <a:ln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C99FD703-7716-4CB3-A6B8-4EBB3C6AD906}"/>
              </a:ext>
            </a:extLst>
          </p:cNvPr>
          <p:cNvSpPr/>
          <p:nvPr/>
        </p:nvSpPr>
        <p:spPr bwMode="auto">
          <a:xfrm>
            <a:off x="9400164" y="4137120"/>
            <a:ext cx="2791837" cy="1229867"/>
          </a:xfrm>
          <a:custGeom>
            <a:avLst/>
            <a:gdLst>
              <a:gd name="connsiteX0" fmla="*/ 2791837 w 2791837"/>
              <a:gd name="connsiteY0" fmla="*/ 0 h 1229867"/>
              <a:gd name="connsiteX1" fmla="*/ 2791837 w 2791837"/>
              <a:gd name="connsiteY1" fmla="*/ 1225754 h 1229867"/>
              <a:gd name="connsiteX2" fmla="*/ 0 w 2791837"/>
              <a:gd name="connsiteY2" fmla="*/ 1229867 h 1229867"/>
              <a:gd name="connsiteX3" fmla="*/ 1236035 w 2791837"/>
              <a:gd name="connsiteY3" fmla="*/ 3437 h 1229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837" h="1229867">
                <a:moveTo>
                  <a:pt x="2791837" y="0"/>
                </a:moveTo>
                <a:lnTo>
                  <a:pt x="2791837" y="1225754"/>
                </a:lnTo>
                <a:lnTo>
                  <a:pt x="0" y="1229867"/>
                </a:lnTo>
                <a:lnTo>
                  <a:pt x="1236035" y="3437"/>
                </a:lnTo>
                <a:close/>
              </a:path>
            </a:pathLst>
          </a:custGeom>
          <a:solidFill>
            <a:srgbClr val="50E6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0" tIns="91440" rIns="3657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75729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 Black" panose="020B0A02040204020203" pitchFamily="34" charset="0"/>
                <a:cs typeface="+mn-cs"/>
              </a:rPr>
              <a:t>Call for </a:t>
            </a:r>
            <a:b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 Black" panose="020B0A02040204020203" pitchFamily="34" charset="0"/>
                <a:cs typeface="+mn-cs"/>
              </a:rPr>
            </a:b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 Black" panose="020B0A02040204020203" pitchFamily="34" charset="0"/>
                <a:cs typeface="+mn-cs"/>
              </a:rPr>
              <a:t>Hackers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Segoe UI Black" panose="020B0A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3249862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city at night&#10;&#10;Description automatically generated with low confidence">
            <a:extLst>
              <a:ext uri="{FF2B5EF4-FFF2-40B4-BE49-F238E27FC236}">
                <a16:creationId xmlns:a16="http://schemas.microsoft.com/office/drawing/2014/main" id="{E59B5F1D-FE81-459C-A846-B1048A8E8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0" name="Graphic 32">
            <a:extLst>
              <a:ext uri="{FF2B5EF4-FFF2-40B4-BE49-F238E27FC236}">
                <a16:creationId xmlns:a16="http://schemas.microsoft.com/office/drawing/2014/main" id="{D6C12A83-FDD9-4385-A050-98121280AE70}"/>
              </a:ext>
            </a:extLst>
          </p:cNvPr>
          <p:cNvGrpSpPr/>
          <p:nvPr/>
        </p:nvGrpSpPr>
        <p:grpSpPr>
          <a:xfrm>
            <a:off x="592137" y="569912"/>
            <a:ext cx="1828579" cy="389804"/>
            <a:chOff x="2205037" y="1624012"/>
            <a:chExt cx="1412843" cy="301180"/>
          </a:xfrm>
        </p:grpSpPr>
        <p:sp>
          <p:nvSpPr>
            <p:cNvPr id="31" name="Graphic 32">
              <a:extLst>
                <a:ext uri="{FF2B5EF4-FFF2-40B4-BE49-F238E27FC236}">
                  <a16:creationId xmlns:a16="http://schemas.microsoft.com/office/drawing/2014/main" id="{4CA4493D-369D-4279-A18D-0AA62E0BCDA4}"/>
                </a:ext>
              </a:extLst>
            </p:cNvPr>
            <p:cNvSpPr/>
            <p:nvPr/>
          </p:nvSpPr>
          <p:spPr>
            <a:xfrm>
              <a:off x="2596704" y="1670875"/>
              <a:ext cx="1021175" cy="197357"/>
            </a:xfrm>
            <a:custGeom>
              <a:avLst/>
              <a:gdLst>
                <a:gd name="connsiteX0" fmla="*/ 195548 w 1021175"/>
                <a:gd name="connsiteY0" fmla="*/ 13335 h 197357"/>
                <a:gd name="connsiteX1" fmla="*/ 195548 w 1021175"/>
                <a:gd name="connsiteY1" fmla="*/ 194119 h 197357"/>
                <a:gd name="connsiteX2" fmla="*/ 164116 w 1021175"/>
                <a:gd name="connsiteY2" fmla="*/ 194119 h 197357"/>
                <a:gd name="connsiteX3" fmla="*/ 164116 w 1021175"/>
                <a:gd name="connsiteY3" fmla="*/ 52483 h 197357"/>
                <a:gd name="connsiteX4" fmla="*/ 163640 w 1021175"/>
                <a:gd name="connsiteY4" fmla="*/ 52483 h 197357"/>
                <a:gd name="connsiteX5" fmla="*/ 107537 w 1021175"/>
                <a:gd name="connsiteY5" fmla="*/ 194119 h 197357"/>
                <a:gd name="connsiteX6" fmla="*/ 86773 w 1021175"/>
                <a:gd name="connsiteY6" fmla="*/ 194119 h 197357"/>
                <a:gd name="connsiteX7" fmla="*/ 29337 w 1021175"/>
                <a:gd name="connsiteY7" fmla="*/ 52483 h 197357"/>
                <a:gd name="connsiteX8" fmla="*/ 28956 w 1021175"/>
                <a:gd name="connsiteY8" fmla="*/ 52483 h 197357"/>
                <a:gd name="connsiteX9" fmla="*/ 28956 w 1021175"/>
                <a:gd name="connsiteY9" fmla="*/ 194119 h 197357"/>
                <a:gd name="connsiteX10" fmla="*/ 0 w 1021175"/>
                <a:gd name="connsiteY10" fmla="*/ 194119 h 197357"/>
                <a:gd name="connsiteX11" fmla="*/ 0 w 1021175"/>
                <a:gd name="connsiteY11" fmla="*/ 13335 h 197357"/>
                <a:gd name="connsiteX12" fmla="*/ 44958 w 1021175"/>
                <a:gd name="connsiteY12" fmla="*/ 13335 h 197357"/>
                <a:gd name="connsiteX13" fmla="*/ 96869 w 1021175"/>
                <a:gd name="connsiteY13" fmla="*/ 147352 h 197357"/>
                <a:gd name="connsiteX14" fmla="*/ 97631 w 1021175"/>
                <a:gd name="connsiteY14" fmla="*/ 147352 h 197357"/>
                <a:gd name="connsiteX15" fmla="*/ 152495 w 1021175"/>
                <a:gd name="connsiteY15" fmla="*/ 13335 h 197357"/>
                <a:gd name="connsiteX16" fmla="*/ 195548 w 1021175"/>
                <a:gd name="connsiteY16" fmla="*/ 13335 h 197357"/>
                <a:gd name="connsiteX17" fmla="*/ 221837 w 1021175"/>
                <a:gd name="connsiteY17" fmla="*/ 27146 h 197357"/>
                <a:gd name="connsiteX18" fmla="*/ 227362 w 1021175"/>
                <a:gd name="connsiteY18" fmla="*/ 14478 h 197357"/>
                <a:gd name="connsiteX19" fmla="*/ 240411 w 1021175"/>
                <a:gd name="connsiteY19" fmla="*/ 9335 h 197357"/>
                <a:gd name="connsiteX20" fmla="*/ 253746 w 1021175"/>
                <a:gd name="connsiteY20" fmla="*/ 14573 h 197357"/>
                <a:gd name="connsiteX21" fmla="*/ 259080 w 1021175"/>
                <a:gd name="connsiteY21" fmla="*/ 27146 h 197357"/>
                <a:gd name="connsiteX22" fmla="*/ 253651 w 1021175"/>
                <a:gd name="connsiteY22" fmla="*/ 39624 h 197357"/>
                <a:gd name="connsiteX23" fmla="*/ 240411 w 1021175"/>
                <a:gd name="connsiteY23" fmla="*/ 44672 h 197357"/>
                <a:gd name="connsiteX24" fmla="*/ 227267 w 1021175"/>
                <a:gd name="connsiteY24" fmla="*/ 39529 h 197357"/>
                <a:gd name="connsiteX25" fmla="*/ 221837 w 1021175"/>
                <a:gd name="connsiteY25" fmla="*/ 27146 h 197357"/>
                <a:gd name="connsiteX26" fmla="*/ 255461 w 1021175"/>
                <a:gd name="connsiteY26" fmla="*/ 64579 h 197357"/>
                <a:gd name="connsiteX27" fmla="*/ 255461 w 1021175"/>
                <a:gd name="connsiteY27" fmla="*/ 194119 h 197357"/>
                <a:gd name="connsiteX28" fmla="*/ 224980 w 1021175"/>
                <a:gd name="connsiteY28" fmla="*/ 194119 h 197357"/>
                <a:gd name="connsiteX29" fmla="*/ 224980 w 1021175"/>
                <a:gd name="connsiteY29" fmla="*/ 64579 h 197357"/>
                <a:gd name="connsiteX30" fmla="*/ 255461 w 1021175"/>
                <a:gd name="connsiteY30" fmla="*/ 64579 h 197357"/>
                <a:gd name="connsiteX31" fmla="*/ 347948 w 1021175"/>
                <a:gd name="connsiteY31" fmla="*/ 171926 h 197357"/>
                <a:gd name="connsiteX32" fmla="*/ 362903 w 1021175"/>
                <a:gd name="connsiteY32" fmla="*/ 168783 h 197357"/>
                <a:gd name="connsiteX33" fmla="*/ 378047 w 1021175"/>
                <a:gd name="connsiteY33" fmla="*/ 160496 h 197357"/>
                <a:gd name="connsiteX34" fmla="*/ 378047 w 1021175"/>
                <a:gd name="connsiteY34" fmla="*/ 188881 h 197357"/>
                <a:gd name="connsiteX35" fmla="*/ 361474 w 1021175"/>
                <a:gd name="connsiteY35" fmla="*/ 195167 h 197357"/>
                <a:gd name="connsiteX36" fmla="*/ 341090 w 1021175"/>
                <a:gd name="connsiteY36" fmla="*/ 197263 h 197357"/>
                <a:gd name="connsiteX37" fmla="*/ 294608 w 1021175"/>
                <a:gd name="connsiteY37" fmla="*/ 179165 h 197357"/>
                <a:gd name="connsiteX38" fmla="*/ 276701 w 1021175"/>
                <a:gd name="connsiteY38" fmla="*/ 132969 h 197357"/>
                <a:gd name="connsiteX39" fmla="*/ 294989 w 1021175"/>
                <a:gd name="connsiteY39" fmla="*/ 81439 h 197357"/>
                <a:gd name="connsiteX40" fmla="*/ 346805 w 1021175"/>
                <a:gd name="connsiteY40" fmla="*/ 61246 h 197357"/>
                <a:gd name="connsiteX41" fmla="*/ 364141 w 1021175"/>
                <a:gd name="connsiteY41" fmla="*/ 63437 h 197357"/>
                <a:gd name="connsiteX42" fmla="*/ 378047 w 1021175"/>
                <a:gd name="connsiteY42" fmla="*/ 68580 h 197357"/>
                <a:gd name="connsiteX43" fmla="*/ 378047 w 1021175"/>
                <a:gd name="connsiteY43" fmla="*/ 97822 h 197357"/>
                <a:gd name="connsiteX44" fmla="*/ 363569 w 1021175"/>
                <a:gd name="connsiteY44" fmla="*/ 89821 h 197357"/>
                <a:gd name="connsiteX45" fmla="*/ 348520 w 1021175"/>
                <a:gd name="connsiteY45" fmla="*/ 86963 h 197357"/>
                <a:gd name="connsiteX46" fmla="*/ 319373 w 1021175"/>
                <a:gd name="connsiteY46" fmla="*/ 98679 h 197357"/>
                <a:gd name="connsiteX47" fmla="*/ 308324 w 1021175"/>
                <a:gd name="connsiteY47" fmla="*/ 130302 h 197357"/>
                <a:gd name="connsiteX48" fmla="*/ 318992 w 1021175"/>
                <a:gd name="connsiteY48" fmla="*/ 160973 h 197357"/>
                <a:gd name="connsiteX49" fmla="*/ 347948 w 1021175"/>
                <a:gd name="connsiteY49" fmla="*/ 171926 h 197357"/>
                <a:gd name="connsiteX50" fmla="*/ 464915 w 1021175"/>
                <a:gd name="connsiteY50" fmla="*/ 62389 h 197357"/>
                <a:gd name="connsiteX51" fmla="*/ 471488 w 1021175"/>
                <a:gd name="connsiteY51" fmla="*/ 62865 h 197357"/>
                <a:gd name="connsiteX52" fmla="*/ 476441 w 1021175"/>
                <a:gd name="connsiteY52" fmla="*/ 64103 h 197357"/>
                <a:gd name="connsiteX53" fmla="*/ 476441 w 1021175"/>
                <a:gd name="connsiteY53" fmla="*/ 94964 h 197357"/>
                <a:gd name="connsiteX54" fmla="*/ 469487 w 1021175"/>
                <a:gd name="connsiteY54" fmla="*/ 91631 h 197357"/>
                <a:gd name="connsiteX55" fmla="*/ 458343 w 1021175"/>
                <a:gd name="connsiteY55" fmla="*/ 90011 h 197357"/>
                <a:gd name="connsiteX56" fmla="*/ 439388 w 1021175"/>
                <a:gd name="connsiteY56" fmla="*/ 99441 h 197357"/>
                <a:gd name="connsiteX57" fmla="*/ 431673 w 1021175"/>
                <a:gd name="connsiteY57" fmla="*/ 128588 h 197357"/>
                <a:gd name="connsiteX58" fmla="*/ 431673 w 1021175"/>
                <a:gd name="connsiteY58" fmla="*/ 194024 h 197357"/>
                <a:gd name="connsiteX59" fmla="*/ 401193 w 1021175"/>
                <a:gd name="connsiteY59" fmla="*/ 194024 h 197357"/>
                <a:gd name="connsiteX60" fmla="*/ 401193 w 1021175"/>
                <a:gd name="connsiteY60" fmla="*/ 64579 h 197357"/>
                <a:gd name="connsiteX61" fmla="*/ 431673 w 1021175"/>
                <a:gd name="connsiteY61" fmla="*/ 64579 h 197357"/>
                <a:gd name="connsiteX62" fmla="*/ 431673 w 1021175"/>
                <a:gd name="connsiteY62" fmla="*/ 84963 h 197357"/>
                <a:gd name="connsiteX63" fmla="*/ 432149 w 1021175"/>
                <a:gd name="connsiteY63" fmla="*/ 84963 h 197357"/>
                <a:gd name="connsiteX64" fmla="*/ 444722 w 1021175"/>
                <a:gd name="connsiteY64" fmla="*/ 68390 h 197357"/>
                <a:gd name="connsiteX65" fmla="*/ 464915 w 1021175"/>
                <a:gd name="connsiteY65" fmla="*/ 62389 h 197357"/>
                <a:gd name="connsiteX66" fmla="*/ 478060 w 1021175"/>
                <a:gd name="connsiteY66" fmla="*/ 131255 h 197357"/>
                <a:gd name="connsiteX67" fmla="*/ 496253 w 1021175"/>
                <a:gd name="connsiteY67" fmla="*/ 80296 h 197357"/>
                <a:gd name="connsiteX68" fmla="*/ 546640 w 1021175"/>
                <a:gd name="connsiteY68" fmla="*/ 61532 h 197357"/>
                <a:gd name="connsiteX69" fmla="*/ 594074 w 1021175"/>
                <a:gd name="connsiteY69" fmla="*/ 79629 h 197357"/>
                <a:gd name="connsiteX70" fmla="*/ 611124 w 1021175"/>
                <a:gd name="connsiteY70" fmla="*/ 128492 h 197357"/>
                <a:gd name="connsiteX71" fmla="*/ 592931 w 1021175"/>
                <a:gd name="connsiteY71" fmla="*/ 178689 h 197357"/>
                <a:gd name="connsiteX72" fmla="*/ 543497 w 1021175"/>
                <a:gd name="connsiteY72" fmla="*/ 197358 h 197357"/>
                <a:gd name="connsiteX73" fmla="*/ 495681 w 1021175"/>
                <a:gd name="connsiteY73" fmla="*/ 179642 h 197357"/>
                <a:gd name="connsiteX74" fmla="*/ 478060 w 1021175"/>
                <a:gd name="connsiteY74" fmla="*/ 131255 h 197357"/>
                <a:gd name="connsiteX75" fmla="*/ 509778 w 1021175"/>
                <a:gd name="connsiteY75" fmla="*/ 130207 h 197357"/>
                <a:gd name="connsiteX76" fmla="*/ 519017 w 1021175"/>
                <a:gd name="connsiteY76" fmla="*/ 161258 h 197357"/>
                <a:gd name="connsiteX77" fmla="*/ 545402 w 1021175"/>
                <a:gd name="connsiteY77" fmla="*/ 171926 h 197357"/>
                <a:gd name="connsiteX78" fmla="*/ 570738 w 1021175"/>
                <a:gd name="connsiteY78" fmla="*/ 161258 h 197357"/>
                <a:gd name="connsiteX79" fmla="*/ 579406 w 1021175"/>
                <a:gd name="connsiteY79" fmla="*/ 129540 h 197357"/>
                <a:gd name="connsiteX80" fmla="*/ 570357 w 1021175"/>
                <a:gd name="connsiteY80" fmla="*/ 98012 h 197357"/>
                <a:gd name="connsiteX81" fmla="*/ 545116 w 1021175"/>
                <a:gd name="connsiteY81" fmla="*/ 87344 h 197357"/>
                <a:gd name="connsiteX82" fmla="*/ 519113 w 1021175"/>
                <a:gd name="connsiteY82" fmla="*/ 98489 h 197357"/>
                <a:gd name="connsiteX83" fmla="*/ 509778 w 1021175"/>
                <a:gd name="connsiteY83" fmla="*/ 130207 h 197357"/>
                <a:gd name="connsiteX84" fmla="*/ 656558 w 1021175"/>
                <a:gd name="connsiteY84" fmla="*/ 98584 h 197357"/>
                <a:gd name="connsiteX85" fmla="*/ 660749 w 1021175"/>
                <a:gd name="connsiteY85" fmla="*/ 108871 h 197357"/>
                <a:gd name="connsiteX86" fmla="*/ 679133 w 1021175"/>
                <a:gd name="connsiteY86" fmla="*/ 118301 h 197357"/>
                <a:gd name="connsiteX87" fmla="*/ 704755 w 1021175"/>
                <a:gd name="connsiteY87" fmla="*/ 134779 h 197357"/>
                <a:gd name="connsiteX88" fmla="*/ 712089 w 1021175"/>
                <a:gd name="connsiteY88" fmla="*/ 156877 h 197357"/>
                <a:gd name="connsiteX89" fmla="*/ 697992 w 1021175"/>
                <a:gd name="connsiteY89" fmla="*/ 186214 h 197357"/>
                <a:gd name="connsiteX90" fmla="*/ 659987 w 1021175"/>
                <a:gd name="connsiteY90" fmla="*/ 197263 h 197357"/>
                <a:gd name="connsiteX91" fmla="*/ 642176 w 1021175"/>
                <a:gd name="connsiteY91" fmla="*/ 195263 h 197357"/>
                <a:gd name="connsiteX92" fmla="*/ 625602 w 1021175"/>
                <a:gd name="connsiteY92" fmla="*/ 190310 h 197357"/>
                <a:gd name="connsiteX93" fmla="*/ 625602 w 1021175"/>
                <a:gd name="connsiteY93" fmla="*/ 160306 h 197357"/>
                <a:gd name="connsiteX94" fmla="*/ 643509 w 1021175"/>
                <a:gd name="connsiteY94" fmla="*/ 169545 h 197357"/>
                <a:gd name="connsiteX95" fmla="*/ 660940 w 1021175"/>
                <a:gd name="connsiteY95" fmla="*/ 172974 h 197357"/>
                <a:gd name="connsiteX96" fmla="*/ 676180 w 1021175"/>
                <a:gd name="connsiteY96" fmla="*/ 170117 h 197357"/>
                <a:gd name="connsiteX97" fmla="*/ 681133 w 1021175"/>
                <a:gd name="connsiteY97" fmla="*/ 160401 h 197357"/>
                <a:gd name="connsiteX98" fmla="*/ 675989 w 1021175"/>
                <a:gd name="connsiteY98" fmla="*/ 149733 h 197357"/>
                <a:gd name="connsiteX99" fmla="*/ 656654 w 1021175"/>
                <a:gd name="connsiteY99" fmla="*/ 139732 h 197357"/>
                <a:gd name="connsiteX100" fmla="*/ 632746 w 1021175"/>
                <a:gd name="connsiteY100" fmla="*/ 123825 h 197357"/>
                <a:gd name="connsiteX101" fmla="*/ 625697 w 1021175"/>
                <a:gd name="connsiteY101" fmla="*/ 101346 h 197357"/>
                <a:gd name="connsiteX102" fmla="*/ 639604 w 1021175"/>
                <a:gd name="connsiteY102" fmla="*/ 72581 h 197357"/>
                <a:gd name="connsiteX103" fmla="*/ 675704 w 1021175"/>
                <a:gd name="connsiteY103" fmla="*/ 61341 h 197357"/>
                <a:gd name="connsiteX104" fmla="*/ 690944 w 1021175"/>
                <a:gd name="connsiteY104" fmla="*/ 62865 h 197357"/>
                <a:gd name="connsiteX105" fmla="*/ 705041 w 1021175"/>
                <a:gd name="connsiteY105" fmla="*/ 66770 h 197357"/>
                <a:gd name="connsiteX106" fmla="*/ 705041 w 1021175"/>
                <a:gd name="connsiteY106" fmla="*/ 95726 h 197357"/>
                <a:gd name="connsiteX107" fmla="*/ 690944 w 1021175"/>
                <a:gd name="connsiteY107" fmla="*/ 88773 h 197357"/>
                <a:gd name="connsiteX108" fmla="*/ 674942 w 1021175"/>
                <a:gd name="connsiteY108" fmla="*/ 85915 h 197357"/>
                <a:gd name="connsiteX109" fmla="*/ 661416 w 1021175"/>
                <a:gd name="connsiteY109" fmla="*/ 89345 h 197357"/>
                <a:gd name="connsiteX110" fmla="*/ 656558 w 1021175"/>
                <a:gd name="connsiteY110" fmla="*/ 98584 h 197357"/>
                <a:gd name="connsiteX111" fmla="*/ 725234 w 1021175"/>
                <a:gd name="connsiteY111" fmla="*/ 131255 h 197357"/>
                <a:gd name="connsiteX112" fmla="*/ 743426 w 1021175"/>
                <a:gd name="connsiteY112" fmla="*/ 80296 h 197357"/>
                <a:gd name="connsiteX113" fmla="*/ 793814 w 1021175"/>
                <a:gd name="connsiteY113" fmla="*/ 61532 h 197357"/>
                <a:gd name="connsiteX114" fmla="*/ 841248 w 1021175"/>
                <a:gd name="connsiteY114" fmla="*/ 79629 h 197357"/>
                <a:gd name="connsiteX115" fmla="*/ 858298 w 1021175"/>
                <a:gd name="connsiteY115" fmla="*/ 128492 h 197357"/>
                <a:gd name="connsiteX116" fmla="*/ 840105 w 1021175"/>
                <a:gd name="connsiteY116" fmla="*/ 178689 h 197357"/>
                <a:gd name="connsiteX117" fmla="*/ 790670 w 1021175"/>
                <a:gd name="connsiteY117" fmla="*/ 197358 h 197357"/>
                <a:gd name="connsiteX118" fmla="*/ 742855 w 1021175"/>
                <a:gd name="connsiteY118" fmla="*/ 179642 h 197357"/>
                <a:gd name="connsiteX119" fmla="*/ 725234 w 1021175"/>
                <a:gd name="connsiteY119" fmla="*/ 131255 h 197357"/>
                <a:gd name="connsiteX120" fmla="*/ 756952 w 1021175"/>
                <a:gd name="connsiteY120" fmla="*/ 130207 h 197357"/>
                <a:gd name="connsiteX121" fmla="*/ 766191 w 1021175"/>
                <a:gd name="connsiteY121" fmla="*/ 161258 h 197357"/>
                <a:gd name="connsiteX122" fmla="*/ 792575 w 1021175"/>
                <a:gd name="connsiteY122" fmla="*/ 171926 h 197357"/>
                <a:gd name="connsiteX123" fmla="*/ 817912 w 1021175"/>
                <a:gd name="connsiteY123" fmla="*/ 161258 h 197357"/>
                <a:gd name="connsiteX124" fmla="*/ 826580 w 1021175"/>
                <a:gd name="connsiteY124" fmla="*/ 129540 h 197357"/>
                <a:gd name="connsiteX125" fmla="*/ 817531 w 1021175"/>
                <a:gd name="connsiteY125" fmla="*/ 98012 h 197357"/>
                <a:gd name="connsiteX126" fmla="*/ 792290 w 1021175"/>
                <a:gd name="connsiteY126" fmla="*/ 87344 h 197357"/>
                <a:gd name="connsiteX127" fmla="*/ 766286 w 1021175"/>
                <a:gd name="connsiteY127" fmla="*/ 98489 h 197357"/>
                <a:gd name="connsiteX128" fmla="*/ 756952 w 1021175"/>
                <a:gd name="connsiteY128" fmla="*/ 130207 h 197357"/>
                <a:gd name="connsiteX129" fmla="*/ 959549 w 1021175"/>
                <a:gd name="connsiteY129" fmla="*/ 89535 h 197357"/>
                <a:gd name="connsiteX130" fmla="*/ 914114 w 1021175"/>
                <a:gd name="connsiteY130" fmla="*/ 89535 h 197357"/>
                <a:gd name="connsiteX131" fmla="*/ 914114 w 1021175"/>
                <a:gd name="connsiteY131" fmla="*/ 194119 h 197357"/>
                <a:gd name="connsiteX132" fmla="*/ 883253 w 1021175"/>
                <a:gd name="connsiteY132" fmla="*/ 194119 h 197357"/>
                <a:gd name="connsiteX133" fmla="*/ 883253 w 1021175"/>
                <a:gd name="connsiteY133" fmla="*/ 89535 h 197357"/>
                <a:gd name="connsiteX134" fmla="*/ 861536 w 1021175"/>
                <a:gd name="connsiteY134" fmla="*/ 89535 h 197357"/>
                <a:gd name="connsiteX135" fmla="*/ 861536 w 1021175"/>
                <a:gd name="connsiteY135" fmla="*/ 64579 h 197357"/>
                <a:gd name="connsiteX136" fmla="*/ 883253 w 1021175"/>
                <a:gd name="connsiteY136" fmla="*/ 64579 h 197357"/>
                <a:gd name="connsiteX137" fmla="*/ 883253 w 1021175"/>
                <a:gd name="connsiteY137" fmla="*/ 46482 h 197357"/>
                <a:gd name="connsiteX138" fmla="*/ 896588 w 1021175"/>
                <a:gd name="connsiteY138" fmla="*/ 13049 h 197357"/>
                <a:gd name="connsiteX139" fmla="*/ 930688 w 1021175"/>
                <a:gd name="connsiteY139" fmla="*/ 0 h 197357"/>
                <a:gd name="connsiteX140" fmla="*/ 940499 w 1021175"/>
                <a:gd name="connsiteY140" fmla="*/ 571 h 197357"/>
                <a:gd name="connsiteX141" fmla="*/ 948023 w 1021175"/>
                <a:gd name="connsiteY141" fmla="*/ 2286 h 197357"/>
                <a:gd name="connsiteX142" fmla="*/ 948023 w 1021175"/>
                <a:gd name="connsiteY142" fmla="*/ 28670 h 197357"/>
                <a:gd name="connsiteX143" fmla="*/ 942689 w 1021175"/>
                <a:gd name="connsiteY143" fmla="*/ 26575 h 197357"/>
                <a:gd name="connsiteX144" fmla="*/ 934021 w 1021175"/>
                <a:gd name="connsiteY144" fmla="*/ 25336 h 197357"/>
                <a:gd name="connsiteX145" fmla="*/ 919258 w 1021175"/>
                <a:gd name="connsiteY145" fmla="*/ 31337 h 197357"/>
                <a:gd name="connsiteX146" fmla="*/ 914114 w 1021175"/>
                <a:gd name="connsiteY146" fmla="*/ 49054 h 197357"/>
                <a:gd name="connsiteX147" fmla="*/ 914114 w 1021175"/>
                <a:gd name="connsiteY147" fmla="*/ 64675 h 197357"/>
                <a:gd name="connsiteX148" fmla="*/ 959549 w 1021175"/>
                <a:gd name="connsiteY148" fmla="*/ 64675 h 197357"/>
                <a:gd name="connsiteX149" fmla="*/ 959549 w 1021175"/>
                <a:gd name="connsiteY149" fmla="*/ 35433 h 197357"/>
                <a:gd name="connsiteX150" fmla="*/ 990219 w 1021175"/>
                <a:gd name="connsiteY150" fmla="*/ 26098 h 197357"/>
                <a:gd name="connsiteX151" fmla="*/ 990219 w 1021175"/>
                <a:gd name="connsiteY151" fmla="*/ 64579 h 197357"/>
                <a:gd name="connsiteX152" fmla="*/ 1021080 w 1021175"/>
                <a:gd name="connsiteY152" fmla="*/ 64579 h 197357"/>
                <a:gd name="connsiteX153" fmla="*/ 1021080 w 1021175"/>
                <a:gd name="connsiteY153" fmla="*/ 89535 h 197357"/>
                <a:gd name="connsiteX154" fmla="*/ 990219 w 1021175"/>
                <a:gd name="connsiteY154" fmla="*/ 89535 h 197357"/>
                <a:gd name="connsiteX155" fmla="*/ 990219 w 1021175"/>
                <a:gd name="connsiteY155" fmla="*/ 150114 h 197357"/>
                <a:gd name="connsiteX156" fmla="*/ 994600 w 1021175"/>
                <a:gd name="connsiteY156" fmla="*/ 166973 h 197357"/>
                <a:gd name="connsiteX157" fmla="*/ 1008317 w 1021175"/>
                <a:gd name="connsiteY157" fmla="*/ 171926 h 197357"/>
                <a:gd name="connsiteX158" fmla="*/ 1014698 w 1021175"/>
                <a:gd name="connsiteY158" fmla="*/ 170688 h 197357"/>
                <a:gd name="connsiteX159" fmla="*/ 1021175 w 1021175"/>
                <a:gd name="connsiteY159" fmla="*/ 167640 h 197357"/>
                <a:gd name="connsiteX160" fmla="*/ 1021175 w 1021175"/>
                <a:gd name="connsiteY160" fmla="*/ 192881 h 197357"/>
                <a:gd name="connsiteX161" fmla="*/ 1011555 w 1021175"/>
                <a:gd name="connsiteY161" fmla="*/ 195929 h 197357"/>
                <a:gd name="connsiteX162" fmla="*/ 998220 w 1021175"/>
                <a:gd name="connsiteY162" fmla="*/ 197358 h 197357"/>
                <a:gd name="connsiteX163" fmla="*/ 969264 w 1021175"/>
                <a:gd name="connsiteY163" fmla="*/ 187071 h 197357"/>
                <a:gd name="connsiteX164" fmla="*/ 959644 w 1021175"/>
                <a:gd name="connsiteY164" fmla="*/ 156115 h 197357"/>
                <a:gd name="connsiteX165" fmla="*/ 959644 w 1021175"/>
                <a:gd name="connsiteY165" fmla="*/ 89535 h 197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1021175" h="197357">
                  <a:moveTo>
                    <a:pt x="195548" y="13335"/>
                  </a:moveTo>
                  <a:lnTo>
                    <a:pt x="195548" y="194119"/>
                  </a:lnTo>
                  <a:lnTo>
                    <a:pt x="164116" y="194119"/>
                  </a:lnTo>
                  <a:lnTo>
                    <a:pt x="164116" y="52483"/>
                  </a:lnTo>
                  <a:lnTo>
                    <a:pt x="163640" y="52483"/>
                  </a:lnTo>
                  <a:lnTo>
                    <a:pt x="107537" y="194119"/>
                  </a:lnTo>
                  <a:lnTo>
                    <a:pt x="86773" y="194119"/>
                  </a:lnTo>
                  <a:lnTo>
                    <a:pt x="29337" y="52483"/>
                  </a:lnTo>
                  <a:lnTo>
                    <a:pt x="28956" y="52483"/>
                  </a:lnTo>
                  <a:lnTo>
                    <a:pt x="28956" y="194119"/>
                  </a:lnTo>
                  <a:lnTo>
                    <a:pt x="0" y="194119"/>
                  </a:lnTo>
                  <a:lnTo>
                    <a:pt x="0" y="13335"/>
                  </a:lnTo>
                  <a:lnTo>
                    <a:pt x="44958" y="13335"/>
                  </a:lnTo>
                  <a:lnTo>
                    <a:pt x="96869" y="147352"/>
                  </a:lnTo>
                  <a:lnTo>
                    <a:pt x="97631" y="147352"/>
                  </a:lnTo>
                  <a:lnTo>
                    <a:pt x="152495" y="13335"/>
                  </a:lnTo>
                  <a:lnTo>
                    <a:pt x="195548" y="13335"/>
                  </a:lnTo>
                  <a:close/>
                  <a:moveTo>
                    <a:pt x="221837" y="27146"/>
                  </a:moveTo>
                  <a:cubicBezTo>
                    <a:pt x="221837" y="22098"/>
                    <a:pt x="223647" y="17907"/>
                    <a:pt x="227362" y="14478"/>
                  </a:cubicBezTo>
                  <a:cubicBezTo>
                    <a:pt x="230981" y="11049"/>
                    <a:pt x="235363" y="9335"/>
                    <a:pt x="240411" y="9335"/>
                  </a:cubicBezTo>
                  <a:cubicBezTo>
                    <a:pt x="245745" y="9335"/>
                    <a:pt x="250222" y="11049"/>
                    <a:pt x="253746" y="14573"/>
                  </a:cubicBezTo>
                  <a:cubicBezTo>
                    <a:pt x="257270" y="18098"/>
                    <a:pt x="259080" y="22289"/>
                    <a:pt x="259080" y="27146"/>
                  </a:cubicBezTo>
                  <a:cubicBezTo>
                    <a:pt x="259080" y="32099"/>
                    <a:pt x="257270" y="36290"/>
                    <a:pt x="253651" y="39624"/>
                  </a:cubicBezTo>
                  <a:cubicBezTo>
                    <a:pt x="250031" y="42958"/>
                    <a:pt x="245650" y="44672"/>
                    <a:pt x="240411" y="44672"/>
                  </a:cubicBezTo>
                  <a:cubicBezTo>
                    <a:pt x="235172" y="44672"/>
                    <a:pt x="230791" y="42958"/>
                    <a:pt x="227267" y="39529"/>
                  </a:cubicBezTo>
                  <a:cubicBezTo>
                    <a:pt x="223552" y="36100"/>
                    <a:pt x="221837" y="32004"/>
                    <a:pt x="221837" y="27146"/>
                  </a:cubicBezTo>
                  <a:close/>
                  <a:moveTo>
                    <a:pt x="255461" y="64579"/>
                  </a:moveTo>
                  <a:lnTo>
                    <a:pt x="255461" y="194119"/>
                  </a:lnTo>
                  <a:lnTo>
                    <a:pt x="224980" y="194119"/>
                  </a:lnTo>
                  <a:lnTo>
                    <a:pt x="224980" y="64579"/>
                  </a:lnTo>
                  <a:lnTo>
                    <a:pt x="255461" y="64579"/>
                  </a:lnTo>
                  <a:close/>
                  <a:moveTo>
                    <a:pt x="347948" y="171926"/>
                  </a:moveTo>
                  <a:cubicBezTo>
                    <a:pt x="352520" y="171926"/>
                    <a:pt x="357473" y="170879"/>
                    <a:pt x="362903" y="168783"/>
                  </a:cubicBezTo>
                  <a:cubicBezTo>
                    <a:pt x="368332" y="166688"/>
                    <a:pt x="373380" y="163925"/>
                    <a:pt x="378047" y="160496"/>
                  </a:cubicBezTo>
                  <a:lnTo>
                    <a:pt x="378047" y="188881"/>
                  </a:lnTo>
                  <a:cubicBezTo>
                    <a:pt x="373190" y="191643"/>
                    <a:pt x="367665" y="193739"/>
                    <a:pt x="361474" y="195167"/>
                  </a:cubicBezTo>
                  <a:cubicBezTo>
                    <a:pt x="355283" y="196596"/>
                    <a:pt x="348520" y="197263"/>
                    <a:pt x="341090" y="197263"/>
                  </a:cubicBezTo>
                  <a:cubicBezTo>
                    <a:pt x="322040" y="197263"/>
                    <a:pt x="306515" y="191262"/>
                    <a:pt x="294608" y="179165"/>
                  </a:cubicBezTo>
                  <a:cubicBezTo>
                    <a:pt x="282702" y="167068"/>
                    <a:pt x="276701" y="151733"/>
                    <a:pt x="276701" y="132969"/>
                  </a:cubicBezTo>
                  <a:cubicBezTo>
                    <a:pt x="276701" y="112109"/>
                    <a:pt x="282797" y="94964"/>
                    <a:pt x="294989" y="81439"/>
                  </a:cubicBezTo>
                  <a:cubicBezTo>
                    <a:pt x="307181" y="67913"/>
                    <a:pt x="324422" y="61246"/>
                    <a:pt x="346805" y="61246"/>
                  </a:cubicBezTo>
                  <a:cubicBezTo>
                    <a:pt x="352520" y="61246"/>
                    <a:pt x="358331" y="62008"/>
                    <a:pt x="364141" y="63437"/>
                  </a:cubicBezTo>
                  <a:cubicBezTo>
                    <a:pt x="369951" y="64865"/>
                    <a:pt x="374618" y="66580"/>
                    <a:pt x="378047" y="68580"/>
                  </a:cubicBezTo>
                  <a:lnTo>
                    <a:pt x="378047" y="97822"/>
                  </a:lnTo>
                  <a:cubicBezTo>
                    <a:pt x="373380" y="94393"/>
                    <a:pt x="368522" y="91726"/>
                    <a:pt x="363569" y="89821"/>
                  </a:cubicBezTo>
                  <a:cubicBezTo>
                    <a:pt x="358616" y="87916"/>
                    <a:pt x="353663" y="86963"/>
                    <a:pt x="348520" y="86963"/>
                  </a:cubicBezTo>
                  <a:cubicBezTo>
                    <a:pt x="336518" y="86963"/>
                    <a:pt x="326803" y="90869"/>
                    <a:pt x="319373" y="98679"/>
                  </a:cubicBezTo>
                  <a:cubicBezTo>
                    <a:pt x="311944" y="106490"/>
                    <a:pt x="308324" y="117062"/>
                    <a:pt x="308324" y="130302"/>
                  </a:cubicBezTo>
                  <a:cubicBezTo>
                    <a:pt x="308324" y="143447"/>
                    <a:pt x="311849" y="153638"/>
                    <a:pt x="318992" y="160973"/>
                  </a:cubicBezTo>
                  <a:cubicBezTo>
                    <a:pt x="326136" y="168307"/>
                    <a:pt x="335756" y="171926"/>
                    <a:pt x="347948" y="171926"/>
                  </a:cubicBezTo>
                  <a:close/>
                  <a:moveTo>
                    <a:pt x="464915" y="62389"/>
                  </a:moveTo>
                  <a:cubicBezTo>
                    <a:pt x="467392" y="62389"/>
                    <a:pt x="469583" y="62579"/>
                    <a:pt x="471488" y="62865"/>
                  </a:cubicBezTo>
                  <a:cubicBezTo>
                    <a:pt x="473393" y="63246"/>
                    <a:pt x="475012" y="63627"/>
                    <a:pt x="476441" y="64103"/>
                  </a:cubicBezTo>
                  <a:lnTo>
                    <a:pt x="476441" y="94964"/>
                  </a:lnTo>
                  <a:cubicBezTo>
                    <a:pt x="474821" y="93821"/>
                    <a:pt x="472535" y="92678"/>
                    <a:pt x="469487" y="91631"/>
                  </a:cubicBezTo>
                  <a:cubicBezTo>
                    <a:pt x="466439" y="90583"/>
                    <a:pt x="462724" y="90011"/>
                    <a:pt x="458343" y="90011"/>
                  </a:cubicBezTo>
                  <a:cubicBezTo>
                    <a:pt x="450818" y="90011"/>
                    <a:pt x="444532" y="93155"/>
                    <a:pt x="439388" y="99441"/>
                  </a:cubicBezTo>
                  <a:cubicBezTo>
                    <a:pt x="434245" y="105728"/>
                    <a:pt x="431673" y="115443"/>
                    <a:pt x="431673" y="128588"/>
                  </a:cubicBezTo>
                  <a:lnTo>
                    <a:pt x="431673" y="194024"/>
                  </a:lnTo>
                  <a:lnTo>
                    <a:pt x="401193" y="194024"/>
                  </a:lnTo>
                  <a:lnTo>
                    <a:pt x="401193" y="64579"/>
                  </a:lnTo>
                  <a:lnTo>
                    <a:pt x="431673" y="64579"/>
                  </a:lnTo>
                  <a:lnTo>
                    <a:pt x="431673" y="84963"/>
                  </a:lnTo>
                  <a:lnTo>
                    <a:pt x="432149" y="84963"/>
                  </a:lnTo>
                  <a:cubicBezTo>
                    <a:pt x="434912" y="77915"/>
                    <a:pt x="439103" y="72390"/>
                    <a:pt x="444722" y="68390"/>
                  </a:cubicBezTo>
                  <a:cubicBezTo>
                    <a:pt x="450247" y="64389"/>
                    <a:pt x="457010" y="62389"/>
                    <a:pt x="464915" y="62389"/>
                  </a:cubicBezTo>
                  <a:close/>
                  <a:moveTo>
                    <a:pt x="478060" y="131255"/>
                  </a:moveTo>
                  <a:cubicBezTo>
                    <a:pt x="478060" y="109823"/>
                    <a:pt x="484156" y="92869"/>
                    <a:pt x="496253" y="80296"/>
                  </a:cubicBezTo>
                  <a:cubicBezTo>
                    <a:pt x="508349" y="67818"/>
                    <a:pt x="525113" y="61532"/>
                    <a:pt x="546640" y="61532"/>
                  </a:cubicBezTo>
                  <a:cubicBezTo>
                    <a:pt x="566928" y="61532"/>
                    <a:pt x="582740" y="67532"/>
                    <a:pt x="594074" y="79629"/>
                  </a:cubicBezTo>
                  <a:cubicBezTo>
                    <a:pt x="605504" y="91726"/>
                    <a:pt x="611124" y="108014"/>
                    <a:pt x="611124" y="128492"/>
                  </a:cubicBezTo>
                  <a:cubicBezTo>
                    <a:pt x="611124" y="149543"/>
                    <a:pt x="605028" y="166211"/>
                    <a:pt x="592931" y="178689"/>
                  </a:cubicBezTo>
                  <a:cubicBezTo>
                    <a:pt x="580835" y="191167"/>
                    <a:pt x="564356" y="197358"/>
                    <a:pt x="543497" y="197358"/>
                  </a:cubicBezTo>
                  <a:cubicBezTo>
                    <a:pt x="523399" y="197358"/>
                    <a:pt x="507492" y="191453"/>
                    <a:pt x="495681" y="179642"/>
                  </a:cubicBezTo>
                  <a:cubicBezTo>
                    <a:pt x="483965" y="167735"/>
                    <a:pt x="478060" y="151638"/>
                    <a:pt x="478060" y="131255"/>
                  </a:cubicBezTo>
                  <a:close/>
                  <a:moveTo>
                    <a:pt x="509778" y="130207"/>
                  </a:moveTo>
                  <a:cubicBezTo>
                    <a:pt x="509778" y="143732"/>
                    <a:pt x="512826" y="154115"/>
                    <a:pt x="519017" y="161258"/>
                  </a:cubicBezTo>
                  <a:cubicBezTo>
                    <a:pt x="525113" y="168402"/>
                    <a:pt x="533972" y="171926"/>
                    <a:pt x="545402" y="171926"/>
                  </a:cubicBezTo>
                  <a:cubicBezTo>
                    <a:pt x="556451" y="171926"/>
                    <a:pt x="564928" y="168402"/>
                    <a:pt x="570738" y="161258"/>
                  </a:cubicBezTo>
                  <a:cubicBezTo>
                    <a:pt x="576548" y="154115"/>
                    <a:pt x="579406" y="143542"/>
                    <a:pt x="579406" y="129540"/>
                  </a:cubicBezTo>
                  <a:cubicBezTo>
                    <a:pt x="579406" y="115633"/>
                    <a:pt x="576358" y="105061"/>
                    <a:pt x="570357" y="98012"/>
                  </a:cubicBezTo>
                  <a:cubicBezTo>
                    <a:pt x="564356" y="90869"/>
                    <a:pt x="555879" y="87344"/>
                    <a:pt x="545116" y="87344"/>
                  </a:cubicBezTo>
                  <a:cubicBezTo>
                    <a:pt x="533972" y="87344"/>
                    <a:pt x="525304" y="91059"/>
                    <a:pt x="519113" y="98489"/>
                  </a:cubicBezTo>
                  <a:cubicBezTo>
                    <a:pt x="512921" y="105823"/>
                    <a:pt x="509778" y="116395"/>
                    <a:pt x="509778" y="130207"/>
                  </a:cubicBezTo>
                  <a:close/>
                  <a:moveTo>
                    <a:pt x="656558" y="98584"/>
                  </a:moveTo>
                  <a:cubicBezTo>
                    <a:pt x="656558" y="102965"/>
                    <a:pt x="657987" y="106394"/>
                    <a:pt x="660749" y="108871"/>
                  </a:cubicBezTo>
                  <a:cubicBezTo>
                    <a:pt x="663512" y="111347"/>
                    <a:pt x="669608" y="114491"/>
                    <a:pt x="679133" y="118301"/>
                  </a:cubicBezTo>
                  <a:cubicBezTo>
                    <a:pt x="691325" y="123158"/>
                    <a:pt x="699897" y="128683"/>
                    <a:pt x="704755" y="134779"/>
                  </a:cubicBezTo>
                  <a:cubicBezTo>
                    <a:pt x="709708" y="140875"/>
                    <a:pt x="712089" y="148209"/>
                    <a:pt x="712089" y="156877"/>
                  </a:cubicBezTo>
                  <a:cubicBezTo>
                    <a:pt x="712089" y="169069"/>
                    <a:pt x="707422" y="178880"/>
                    <a:pt x="697992" y="186214"/>
                  </a:cubicBezTo>
                  <a:cubicBezTo>
                    <a:pt x="688658" y="193643"/>
                    <a:pt x="675989" y="197263"/>
                    <a:pt x="659987" y="197263"/>
                  </a:cubicBezTo>
                  <a:cubicBezTo>
                    <a:pt x="654653" y="197263"/>
                    <a:pt x="648653" y="196596"/>
                    <a:pt x="642176" y="195263"/>
                  </a:cubicBezTo>
                  <a:cubicBezTo>
                    <a:pt x="635699" y="193929"/>
                    <a:pt x="630174" y="192310"/>
                    <a:pt x="625602" y="190310"/>
                  </a:cubicBezTo>
                  <a:lnTo>
                    <a:pt x="625602" y="160306"/>
                  </a:lnTo>
                  <a:cubicBezTo>
                    <a:pt x="631127" y="164211"/>
                    <a:pt x="637127" y="167259"/>
                    <a:pt x="643509" y="169545"/>
                  </a:cubicBezTo>
                  <a:cubicBezTo>
                    <a:pt x="649891" y="171831"/>
                    <a:pt x="655701" y="172974"/>
                    <a:pt x="660940" y="172974"/>
                  </a:cubicBezTo>
                  <a:cubicBezTo>
                    <a:pt x="667798" y="172974"/>
                    <a:pt x="672941" y="172022"/>
                    <a:pt x="676180" y="170117"/>
                  </a:cubicBezTo>
                  <a:cubicBezTo>
                    <a:pt x="679418" y="168212"/>
                    <a:pt x="681133" y="164973"/>
                    <a:pt x="681133" y="160401"/>
                  </a:cubicBezTo>
                  <a:cubicBezTo>
                    <a:pt x="681133" y="156210"/>
                    <a:pt x="679418" y="152686"/>
                    <a:pt x="675989" y="149733"/>
                  </a:cubicBezTo>
                  <a:cubicBezTo>
                    <a:pt x="672560" y="146876"/>
                    <a:pt x="666179" y="143447"/>
                    <a:pt x="656654" y="139732"/>
                  </a:cubicBezTo>
                  <a:cubicBezTo>
                    <a:pt x="645414" y="135065"/>
                    <a:pt x="637413" y="129731"/>
                    <a:pt x="632746" y="123825"/>
                  </a:cubicBezTo>
                  <a:cubicBezTo>
                    <a:pt x="628079" y="117919"/>
                    <a:pt x="625697" y="110490"/>
                    <a:pt x="625697" y="101346"/>
                  </a:cubicBezTo>
                  <a:cubicBezTo>
                    <a:pt x="625697" y="89630"/>
                    <a:pt x="630365" y="80105"/>
                    <a:pt x="639604" y="72581"/>
                  </a:cubicBezTo>
                  <a:cubicBezTo>
                    <a:pt x="648843" y="65056"/>
                    <a:pt x="660940" y="61341"/>
                    <a:pt x="675704" y="61341"/>
                  </a:cubicBezTo>
                  <a:cubicBezTo>
                    <a:pt x="680276" y="61341"/>
                    <a:pt x="685324" y="61817"/>
                    <a:pt x="690944" y="62865"/>
                  </a:cubicBezTo>
                  <a:cubicBezTo>
                    <a:pt x="696563" y="63913"/>
                    <a:pt x="701231" y="65151"/>
                    <a:pt x="705041" y="66770"/>
                  </a:cubicBezTo>
                  <a:lnTo>
                    <a:pt x="705041" y="95726"/>
                  </a:lnTo>
                  <a:cubicBezTo>
                    <a:pt x="701040" y="93059"/>
                    <a:pt x="696278" y="90773"/>
                    <a:pt x="690944" y="88773"/>
                  </a:cubicBezTo>
                  <a:cubicBezTo>
                    <a:pt x="685610" y="86868"/>
                    <a:pt x="680276" y="85915"/>
                    <a:pt x="674942" y="85915"/>
                  </a:cubicBezTo>
                  <a:cubicBezTo>
                    <a:pt x="669131" y="85915"/>
                    <a:pt x="664655" y="87059"/>
                    <a:pt x="661416" y="89345"/>
                  </a:cubicBezTo>
                  <a:cubicBezTo>
                    <a:pt x="658178" y="91535"/>
                    <a:pt x="656558" y="94678"/>
                    <a:pt x="656558" y="98584"/>
                  </a:cubicBezTo>
                  <a:close/>
                  <a:moveTo>
                    <a:pt x="725234" y="131255"/>
                  </a:moveTo>
                  <a:cubicBezTo>
                    <a:pt x="725234" y="109823"/>
                    <a:pt x="731330" y="92869"/>
                    <a:pt x="743426" y="80296"/>
                  </a:cubicBezTo>
                  <a:cubicBezTo>
                    <a:pt x="755523" y="67818"/>
                    <a:pt x="772287" y="61532"/>
                    <a:pt x="793814" y="61532"/>
                  </a:cubicBezTo>
                  <a:cubicBezTo>
                    <a:pt x="814102" y="61532"/>
                    <a:pt x="829913" y="67532"/>
                    <a:pt x="841248" y="79629"/>
                  </a:cubicBezTo>
                  <a:cubicBezTo>
                    <a:pt x="852678" y="91726"/>
                    <a:pt x="858298" y="108014"/>
                    <a:pt x="858298" y="128492"/>
                  </a:cubicBezTo>
                  <a:cubicBezTo>
                    <a:pt x="858298" y="149543"/>
                    <a:pt x="852202" y="166211"/>
                    <a:pt x="840105" y="178689"/>
                  </a:cubicBezTo>
                  <a:cubicBezTo>
                    <a:pt x="828008" y="191167"/>
                    <a:pt x="811530" y="197358"/>
                    <a:pt x="790670" y="197358"/>
                  </a:cubicBezTo>
                  <a:cubicBezTo>
                    <a:pt x="770573" y="197358"/>
                    <a:pt x="754666" y="191453"/>
                    <a:pt x="742855" y="179642"/>
                  </a:cubicBezTo>
                  <a:cubicBezTo>
                    <a:pt x="731139" y="167735"/>
                    <a:pt x="725234" y="151638"/>
                    <a:pt x="725234" y="131255"/>
                  </a:cubicBezTo>
                  <a:close/>
                  <a:moveTo>
                    <a:pt x="756952" y="130207"/>
                  </a:moveTo>
                  <a:cubicBezTo>
                    <a:pt x="756952" y="143732"/>
                    <a:pt x="760000" y="154115"/>
                    <a:pt x="766191" y="161258"/>
                  </a:cubicBezTo>
                  <a:cubicBezTo>
                    <a:pt x="772287" y="168402"/>
                    <a:pt x="781145" y="171926"/>
                    <a:pt x="792575" y="171926"/>
                  </a:cubicBezTo>
                  <a:cubicBezTo>
                    <a:pt x="803624" y="171926"/>
                    <a:pt x="812102" y="168402"/>
                    <a:pt x="817912" y="161258"/>
                  </a:cubicBezTo>
                  <a:cubicBezTo>
                    <a:pt x="823722" y="154115"/>
                    <a:pt x="826580" y="143542"/>
                    <a:pt x="826580" y="129540"/>
                  </a:cubicBezTo>
                  <a:cubicBezTo>
                    <a:pt x="826580" y="115633"/>
                    <a:pt x="823532" y="105061"/>
                    <a:pt x="817531" y="98012"/>
                  </a:cubicBezTo>
                  <a:cubicBezTo>
                    <a:pt x="811530" y="90869"/>
                    <a:pt x="803053" y="87344"/>
                    <a:pt x="792290" y="87344"/>
                  </a:cubicBezTo>
                  <a:cubicBezTo>
                    <a:pt x="781145" y="87344"/>
                    <a:pt x="772478" y="91059"/>
                    <a:pt x="766286" y="98489"/>
                  </a:cubicBezTo>
                  <a:cubicBezTo>
                    <a:pt x="760095" y="105823"/>
                    <a:pt x="756952" y="116395"/>
                    <a:pt x="756952" y="130207"/>
                  </a:cubicBezTo>
                  <a:close/>
                  <a:moveTo>
                    <a:pt x="959549" y="89535"/>
                  </a:moveTo>
                  <a:lnTo>
                    <a:pt x="914114" y="89535"/>
                  </a:lnTo>
                  <a:lnTo>
                    <a:pt x="914114" y="194119"/>
                  </a:lnTo>
                  <a:lnTo>
                    <a:pt x="883253" y="194119"/>
                  </a:lnTo>
                  <a:lnTo>
                    <a:pt x="883253" y="89535"/>
                  </a:lnTo>
                  <a:lnTo>
                    <a:pt x="861536" y="89535"/>
                  </a:lnTo>
                  <a:lnTo>
                    <a:pt x="861536" y="64579"/>
                  </a:lnTo>
                  <a:lnTo>
                    <a:pt x="883253" y="64579"/>
                  </a:lnTo>
                  <a:lnTo>
                    <a:pt x="883253" y="46482"/>
                  </a:lnTo>
                  <a:cubicBezTo>
                    <a:pt x="883253" y="32861"/>
                    <a:pt x="887730" y="21717"/>
                    <a:pt x="896588" y="13049"/>
                  </a:cubicBezTo>
                  <a:cubicBezTo>
                    <a:pt x="905446" y="4382"/>
                    <a:pt x="916781" y="0"/>
                    <a:pt x="930688" y="0"/>
                  </a:cubicBezTo>
                  <a:cubicBezTo>
                    <a:pt x="934403" y="0"/>
                    <a:pt x="937641" y="190"/>
                    <a:pt x="940499" y="571"/>
                  </a:cubicBezTo>
                  <a:cubicBezTo>
                    <a:pt x="943356" y="952"/>
                    <a:pt x="945833" y="1524"/>
                    <a:pt x="948023" y="2286"/>
                  </a:cubicBezTo>
                  <a:lnTo>
                    <a:pt x="948023" y="28670"/>
                  </a:lnTo>
                  <a:cubicBezTo>
                    <a:pt x="946975" y="28099"/>
                    <a:pt x="945261" y="27337"/>
                    <a:pt x="942689" y="26575"/>
                  </a:cubicBezTo>
                  <a:cubicBezTo>
                    <a:pt x="940213" y="25717"/>
                    <a:pt x="937260" y="25336"/>
                    <a:pt x="934021" y="25336"/>
                  </a:cubicBezTo>
                  <a:cubicBezTo>
                    <a:pt x="927640" y="25336"/>
                    <a:pt x="922687" y="27337"/>
                    <a:pt x="919258" y="31337"/>
                  </a:cubicBezTo>
                  <a:cubicBezTo>
                    <a:pt x="915829" y="35338"/>
                    <a:pt x="914114" y="41243"/>
                    <a:pt x="914114" y="49054"/>
                  </a:cubicBezTo>
                  <a:lnTo>
                    <a:pt x="914114" y="64675"/>
                  </a:lnTo>
                  <a:lnTo>
                    <a:pt x="959549" y="64675"/>
                  </a:lnTo>
                  <a:lnTo>
                    <a:pt x="959549" y="35433"/>
                  </a:lnTo>
                  <a:lnTo>
                    <a:pt x="990219" y="26098"/>
                  </a:lnTo>
                  <a:lnTo>
                    <a:pt x="990219" y="64579"/>
                  </a:lnTo>
                  <a:lnTo>
                    <a:pt x="1021080" y="64579"/>
                  </a:lnTo>
                  <a:lnTo>
                    <a:pt x="1021080" y="89535"/>
                  </a:lnTo>
                  <a:lnTo>
                    <a:pt x="990219" y="89535"/>
                  </a:lnTo>
                  <a:lnTo>
                    <a:pt x="990219" y="150114"/>
                  </a:lnTo>
                  <a:cubicBezTo>
                    <a:pt x="990219" y="158115"/>
                    <a:pt x="991648" y="163735"/>
                    <a:pt x="994600" y="166973"/>
                  </a:cubicBezTo>
                  <a:cubicBezTo>
                    <a:pt x="997458" y="170212"/>
                    <a:pt x="1002030" y="171926"/>
                    <a:pt x="1008317" y="171926"/>
                  </a:cubicBezTo>
                  <a:cubicBezTo>
                    <a:pt x="1010126" y="171926"/>
                    <a:pt x="1012222" y="171545"/>
                    <a:pt x="1014698" y="170688"/>
                  </a:cubicBezTo>
                  <a:cubicBezTo>
                    <a:pt x="1017175" y="169831"/>
                    <a:pt x="1019366" y="168878"/>
                    <a:pt x="1021175" y="167640"/>
                  </a:cubicBezTo>
                  <a:lnTo>
                    <a:pt x="1021175" y="192881"/>
                  </a:lnTo>
                  <a:cubicBezTo>
                    <a:pt x="1019270" y="193929"/>
                    <a:pt x="1016032" y="194977"/>
                    <a:pt x="1011555" y="195929"/>
                  </a:cubicBezTo>
                  <a:cubicBezTo>
                    <a:pt x="1007078" y="196882"/>
                    <a:pt x="1002602" y="197358"/>
                    <a:pt x="998220" y="197358"/>
                  </a:cubicBezTo>
                  <a:cubicBezTo>
                    <a:pt x="985361" y="197358"/>
                    <a:pt x="975741" y="193929"/>
                    <a:pt x="969264" y="187071"/>
                  </a:cubicBezTo>
                  <a:cubicBezTo>
                    <a:pt x="962787" y="180213"/>
                    <a:pt x="959644" y="169926"/>
                    <a:pt x="959644" y="156115"/>
                  </a:cubicBezTo>
                  <a:lnTo>
                    <a:pt x="959644" y="8953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2" name="Graphic 32">
              <a:extLst>
                <a:ext uri="{FF2B5EF4-FFF2-40B4-BE49-F238E27FC236}">
                  <a16:creationId xmlns:a16="http://schemas.microsoft.com/office/drawing/2014/main" id="{CD3C0C4E-BC78-44EE-A19A-8F2490E87C1B}"/>
                </a:ext>
              </a:extLst>
            </p:cNvPr>
            <p:cNvGrpSpPr/>
            <p:nvPr/>
          </p:nvGrpSpPr>
          <p:grpSpPr>
            <a:xfrm>
              <a:off x="2205037" y="1624012"/>
              <a:ext cx="301180" cy="301180"/>
              <a:chOff x="2205037" y="1624012"/>
              <a:chExt cx="301180" cy="301180"/>
            </a:xfrm>
          </p:grpSpPr>
          <p:sp>
            <p:nvSpPr>
              <p:cNvPr id="33" name="Graphic 32">
                <a:extLst>
                  <a:ext uri="{FF2B5EF4-FFF2-40B4-BE49-F238E27FC236}">
                    <a16:creationId xmlns:a16="http://schemas.microsoft.com/office/drawing/2014/main" id="{19A9866A-F508-4DBC-9F14-EA1534D09FB7}"/>
                  </a:ext>
                </a:extLst>
              </p:cNvPr>
              <p:cNvSpPr/>
              <p:nvPr/>
            </p:nvSpPr>
            <p:spPr>
              <a:xfrm>
                <a:off x="2205037" y="1624012"/>
                <a:ext cx="143160" cy="143160"/>
              </a:xfrm>
              <a:custGeom>
                <a:avLst/>
                <a:gdLst>
                  <a:gd name="connsiteX0" fmla="*/ 0 w 143160"/>
                  <a:gd name="connsiteY0" fmla="*/ 0 h 143160"/>
                  <a:gd name="connsiteX1" fmla="*/ 143161 w 143160"/>
                  <a:gd name="connsiteY1" fmla="*/ 0 h 143160"/>
                  <a:gd name="connsiteX2" fmla="*/ 143161 w 143160"/>
                  <a:gd name="connsiteY2" fmla="*/ 143161 h 143160"/>
                  <a:gd name="connsiteX3" fmla="*/ 0 w 143160"/>
                  <a:gd name="connsiteY3" fmla="*/ 143161 h 143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160" h="143160">
                    <a:moveTo>
                      <a:pt x="0" y="0"/>
                    </a:moveTo>
                    <a:lnTo>
                      <a:pt x="143161" y="0"/>
                    </a:lnTo>
                    <a:lnTo>
                      <a:pt x="143161" y="143161"/>
                    </a:lnTo>
                    <a:lnTo>
                      <a:pt x="0" y="143161"/>
                    </a:lnTo>
                    <a:close/>
                  </a:path>
                </a:pathLst>
              </a:custGeom>
              <a:solidFill>
                <a:srgbClr val="F250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" name="Graphic 32">
                <a:extLst>
                  <a:ext uri="{FF2B5EF4-FFF2-40B4-BE49-F238E27FC236}">
                    <a16:creationId xmlns:a16="http://schemas.microsoft.com/office/drawing/2014/main" id="{836D5190-0CFC-456F-9612-FA769C3766A6}"/>
                  </a:ext>
                </a:extLst>
              </p:cNvPr>
              <p:cNvSpPr/>
              <p:nvPr/>
            </p:nvSpPr>
            <p:spPr>
              <a:xfrm>
                <a:off x="2363056" y="1624012"/>
                <a:ext cx="143160" cy="143160"/>
              </a:xfrm>
              <a:custGeom>
                <a:avLst/>
                <a:gdLst>
                  <a:gd name="connsiteX0" fmla="*/ 0 w 143160"/>
                  <a:gd name="connsiteY0" fmla="*/ 0 h 143160"/>
                  <a:gd name="connsiteX1" fmla="*/ 143161 w 143160"/>
                  <a:gd name="connsiteY1" fmla="*/ 0 h 143160"/>
                  <a:gd name="connsiteX2" fmla="*/ 143161 w 143160"/>
                  <a:gd name="connsiteY2" fmla="*/ 143161 h 143160"/>
                  <a:gd name="connsiteX3" fmla="*/ 0 w 143160"/>
                  <a:gd name="connsiteY3" fmla="*/ 143161 h 143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160" h="143160">
                    <a:moveTo>
                      <a:pt x="0" y="0"/>
                    </a:moveTo>
                    <a:lnTo>
                      <a:pt x="143161" y="0"/>
                    </a:lnTo>
                    <a:lnTo>
                      <a:pt x="143161" y="143161"/>
                    </a:lnTo>
                    <a:lnTo>
                      <a:pt x="0" y="143161"/>
                    </a:lnTo>
                    <a:close/>
                  </a:path>
                </a:pathLst>
              </a:custGeom>
              <a:solidFill>
                <a:srgbClr val="7FBA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Graphic 32">
                <a:extLst>
                  <a:ext uri="{FF2B5EF4-FFF2-40B4-BE49-F238E27FC236}">
                    <a16:creationId xmlns:a16="http://schemas.microsoft.com/office/drawing/2014/main" id="{0F706687-D9A7-4854-BB8F-512F0ADAE690}"/>
                  </a:ext>
                </a:extLst>
              </p:cNvPr>
              <p:cNvSpPr/>
              <p:nvPr/>
            </p:nvSpPr>
            <p:spPr>
              <a:xfrm>
                <a:off x="2205037" y="1782031"/>
                <a:ext cx="143160" cy="143160"/>
              </a:xfrm>
              <a:custGeom>
                <a:avLst/>
                <a:gdLst>
                  <a:gd name="connsiteX0" fmla="*/ 0 w 143160"/>
                  <a:gd name="connsiteY0" fmla="*/ 0 h 143160"/>
                  <a:gd name="connsiteX1" fmla="*/ 143161 w 143160"/>
                  <a:gd name="connsiteY1" fmla="*/ 0 h 143160"/>
                  <a:gd name="connsiteX2" fmla="*/ 143161 w 143160"/>
                  <a:gd name="connsiteY2" fmla="*/ 143161 h 143160"/>
                  <a:gd name="connsiteX3" fmla="*/ 0 w 143160"/>
                  <a:gd name="connsiteY3" fmla="*/ 143161 h 143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160" h="143160">
                    <a:moveTo>
                      <a:pt x="0" y="0"/>
                    </a:moveTo>
                    <a:lnTo>
                      <a:pt x="143161" y="0"/>
                    </a:lnTo>
                    <a:lnTo>
                      <a:pt x="143161" y="143161"/>
                    </a:lnTo>
                    <a:lnTo>
                      <a:pt x="0" y="143161"/>
                    </a:lnTo>
                    <a:close/>
                  </a:path>
                </a:pathLst>
              </a:custGeom>
              <a:solidFill>
                <a:srgbClr val="00A4E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Graphic 32">
                <a:extLst>
                  <a:ext uri="{FF2B5EF4-FFF2-40B4-BE49-F238E27FC236}">
                    <a16:creationId xmlns:a16="http://schemas.microsoft.com/office/drawing/2014/main" id="{90B20972-70C3-4D33-A695-F80B33955087}"/>
                  </a:ext>
                </a:extLst>
              </p:cNvPr>
              <p:cNvSpPr/>
              <p:nvPr/>
            </p:nvSpPr>
            <p:spPr>
              <a:xfrm>
                <a:off x="2363056" y="1782031"/>
                <a:ext cx="143160" cy="143160"/>
              </a:xfrm>
              <a:custGeom>
                <a:avLst/>
                <a:gdLst>
                  <a:gd name="connsiteX0" fmla="*/ 0 w 143160"/>
                  <a:gd name="connsiteY0" fmla="*/ 0 h 143160"/>
                  <a:gd name="connsiteX1" fmla="*/ 143161 w 143160"/>
                  <a:gd name="connsiteY1" fmla="*/ 0 h 143160"/>
                  <a:gd name="connsiteX2" fmla="*/ 143161 w 143160"/>
                  <a:gd name="connsiteY2" fmla="*/ 143161 h 143160"/>
                  <a:gd name="connsiteX3" fmla="*/ 0 w 143160"/>
                  <a:gd name="connsiteY3" fmla="*/ 143161 h 143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160" h="143160">
                    <a:moveTo>
                      <a:pt x="0" y="0"/>
                    </a:moveTo>
                    <a:lnTo>
                      <a:pt x="143161" y="0"/>
                    </a:lnTo>
                    <a:lnTo>
                      <a:pt x="143161" y="143161"/>
                    </a:lnTo>
                    <a:lnTo>
                      <a:pt x="0" y="143161"/>
                    </a:lnTo>
                    <a:close/>
                  </a:path>
                </a:pathLst>
              </a:custGeom>
              <a:solidFill>
                <a:srgbClr val="FFB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8D1632C-798D-4427-8B6F-4304E0EEF082}"/>
              </a:ext>
            </a:extLst>
          </p:cNvPr>
          <p:cNvGrpSpPr/>
          <p:nvPr/>
        </p:nvGrpSpPr>
        <p:grpSpPr>
          <a:xfrm>
            <a:off x="935095" y="1943860"/>
            <a:ext cx="9362123" cy="3390139"/>
            <a:chOff x="935095" y="1842260"/>
            <a:chExt cx="9362123" cy="3390139"/>
          </a:xfrm>
        </p:grpSpPr>
        <p:grpSp>
          <p:nvGrpSpPr>
            <p:cNvPr id="57" name="Graphic 32">
              <a:extLst>
                <a:ext uri="{FF2B5EF4-FFF2-40B4-BE49-F238E27FC236}">
                  <a16:creationId xmlns:a16="http://schemas.microsoft.com/office/drawing/2014/main" id="{D8D773A2-07D5-49FA-8456-BC3266DB3DD7}"/>
                </a:ext>
              </a:extLst>
            </p:cNvPr>
            <p:cNvGrpSpPr/>
            <p:nvPr/>
          </p:nvGrpSpPr>
          <p:grpSpPr>
            <a:xfrm>
              <a:off x="8300858" y="1842260"/>
              <a:ext cx="1996360" cy="3025357"/>
              <a:chOff x="8299184" y="2607087"/>
              <a:chExt cx="1542479" cy="2337529"/>
            </a:xfrm>
            <a:solidFill>
              <a:srgbClr val="FFB900"/>
            </a:solidFill>
          </p:grpSpPr>
          <p:sp>
            <p:nvSpPr>
              <p:cNvPr id="67" name="Graphic 32">
                <a:extLst>
                  <a:ext uri="{FF2B5EF4-FFF2-40B4-BE49-F238E27FC236}">
                    <a16:creationId xmlns:a16="http://schemas.microsoft.com/office/drawing/2014/main" id="{A622B8F4-7391-40D2-90A0-FA1505C0EE49}"/>
                  </a:ext>
                </a:extLst>
              </p:cNvPr>
              <p:cNvSpPr/>
              <p:nvPr/>
            </p:nvSpPr>
            <p:spPr>
              <a:xfrm>
                <a:off x="8299184" y="2607182"/>
                <a:ext cx="659987" cy="1069086"/>
              </a:xfrm>
              <a:custGeom>
                <a:avLst/>
                <a:gdLst>
                  <a:gd name="connsiteX0" fmla="*/ 659797 w 659987"/>
                  <a:gd name="connsiteY0" fmla="*/ 1069086 h 1069086"/>
                  <a:gd name="connsiteX1" fmla="*/ 0 w 659987"/>
                  <a:gd name="connsiteY1" fmla="*/ 1069086 h 1069086"/>
                  <a:gd name="connsiteX2" fmla="*/ 0 w 659987"/>
                  <a:gd name="connsiteY2" fmla="*/ 987743 h 1069086"/>
                  <a:gd name="connsiteX3" fmla="*/ 52769 w 659987"/>
                  <a:gd name="connsiteY3" fmla="*/ 810006 h 1069086"/>
                  <a:gd name="connsiteX4" fmla="*/ 247079 w 659987"/>
                  <a:gd name="connsiteY4" fmla="*/ 611696 h 1069086"/>
                  <a:gd name="connsiteX5" fmla="*/ 382715 w 659987"/>
                  <a:gd name="connsiteY5" fmla="*/ 495491 h 1069086"/>
                  <a:gd name="connsiteX6" fmla="*/ 449390 w 659987"/>
                  <a:gd name="connsiteY6" fmla="*/ 404622 h 1069086"/>
                  <a:gd name="connsiteX7" fmla="*/ 471393 w 659987"/>
                  <a:gd name="connsiteY7" fmla="*/ 306800 h 1069086"/>
                  <a:gd name="connsiteX8" fmla="*/ 424911 w 659987"/>
                  <a:gd name="connsiteY8" fmla="*/ 183642 h 1069086"/>
                  <a:gd name="connsiteX9" fmla="*/ 299371 w 659987"/>
                  <a:gd name="connsiteY9" fmla="*/ 139636 h 1069086"/>
                  <a:gd name="connsiteX10" fmla="*/ 168307 w 659987"/>
                  <a:gd name="connsiteY10" fmla="*/ 169736 h 1069086"/>
                  <a:gd name="connsiteX11" fmla="*/ 40196 w 659987"/>
                  <a:gd name="connsiteY11" fmla="*/ 259937 h 1069086"/>
                  <a:gd name="connsiteX12" fmla="*/ 40196 w 659987"/>
                  <a:gd name="connsiteY12" fmla="*/ 96298 h 1069086"/>
                  <a:gd name="connsiteX13" fmla="*/ 173831 w 659987"/>
                  <a:gd name="connsiteY13" fmla="*/ 23527 h 1069086"/>
                  <a:gd name="connsiteX14" fmla="*/ 330232 w 659987"/>
                  <a:gd name="connsiteY14" fmla="*/ 0 h 1069086"/>
                  <a:gd name="connsiteX15" fmla="*/ 560642 w 659987"/>
                  <a:gd name="connsiteY15" fmla="*/ 75914 h 1069086"/>
                  <a:gd name="connsiteX16" fmla="*/ 643795 w 659987"/>
                  <a:gd name="connsiteY16" fmla="*/ 288988 h 1069086"/>
                  <a:gd name="connsiteX17" fmla="*/ 617030 w 659987"/>
                  <a:gd name="connsiteY17" fmla="*/ 434912 h 1069086"/>
                  <a:gd name="connsiteX18" fmla="*/ 534638 w 659987"/>
                  <a:gd name="connsiteY18" fmla="*/ 560737 h 1069086"/>
                  <a:gd name="connsiteX19" fmla="*/ 337566 w 659987"/>
                  <a:gd name="connsiteY19" fmla="*/ 730472 h 1069086"/>
                  <a:gd name="connsiteX20" fmla="*/ 220695 w 659987"/>
                  <a:gd name="connsiteY20" fmla="*/ 838295 h 1069086"/>
                  <a:gd name="connsiteX21" fmla="*/ 185928 w 659987"/>
                  <a:gd name="connsiteY21" fmla="*/ 919734 h 1069086"/>
                  <a:gd name="connsiteX22" fmla="*/ 185928 w 659987"/>
                  <a:gd name="connsiteY22" fmla="*/ 923354 h 1069086"/>
                  <a:gd name="connsiteX23" fmla="*/ 659988 w 659987"/>
                  <a:gd name="connsiteY23" fmla="*/ 923354 h 1069086"/>
                  <a:gd name="connsiteX24" fmla="*/ 659988 w 659987"/>
                  <a:gd name="connsiteY24" fmla="*/ 1069086 h 1069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59987" h="1069086">
                    <a:moveTo>
                      <a:pt x="659797" y="1069086"/>
                    </a:moveTo>
                    <a:lnTo>
                      <a:pt x="0" y="1069086"/>
                    </a:lnTo>
                    <a:lnTo>
                      <a:pt x="0" y="987743"/>
                    </a:lnTo>
                    <a:cubicBezTo>
                      <a:pt x="0" y="926211"/>
                      <a:pt x="17622" y="866966"/>
                      <a:pt x="52769" y="810006"/>
                    </a:cubicBezTo>
                    <a:cubicBezTo>
                      <a:pt x="87916" y="753047"/>
                      <a:pt x="152686" y="686943"/>
                      <a:pt x="247079" y="611696"/>
                    </a:cubicBezTo>
                    <a:cubicBezTo>
                      <a:pt x="307658" y="563785"/>
                      <a:pt x="352902" y="525113"/>
                      <a:pt x="382715" y="495491"/>
                    </a:cubicBezTo>
                    <a:cubicBezTo>
                      <a:pt x="412528" y="465963"/>
                      <a:pt x="434721" y="435674"/>
                      <a:pt x="449390" y="404622"/>
                    </a:cubicBezTo>
                    <a:cubicBezTo>
                      <a:pt x="464058" y="373571"/>
                      <a:pt x="471393" y="340995"/>
                      <a:pt x="471393" y="306800"/>
                    </a:cubicBezTo>
                    <a:cubicBezTo>
                      <a:pt x="471393" y="254032"/>
                      <a:pt x="455867" y="212979"/>
                      <a:pt x="424911" y="183642"/>
                    </a:cubicBezTo>
                    <a:cubicBezTo>
                      <a:pt x="393954" y="154305"/>
                      <a:pt x="352044" y="139636"/>
                      <a:pt x="299371" y="139636"/>
                    </a:cubicBezTo>
                    <a:cubicBezTo>
                      <a:pt x="256413" y="139636"/>
                      <a:pt x="212693" y="149638"/>
                      <a:pt x="168307" y="169736"/>
                    </a:cubicBezTo>
                    <a:cubicBezTo>
                      <a:pt x="123920" y="189738"/>
                      <a:pt x="81153" y="219837"/>
                      <a:pt x="40196" y="259937"/>
                    </a:cubicBezTo>
                    <a:lnTo>
                      <a:pt x="40196" y="96298"/>
                    </a:lnTo>
                    <a:cubicBezTo>
                      <a:pt x="83630" y="63436"/>
                      <a:pt x="128207" y="39148"/>
                      <a:pt x="173831" y="23527"/>
                    </a:cubicBezTo>
                    <a:cubicBezTo>
                      <a:pt x="219456" y="7810"/>
                      <a:pt x="271653" y="0"/>
                      <a:pt x="330232" y="0"/>
                    </a:cubicBezTo>
                    <a:cubicBezTo>
                      <a:pt x="428340" y="0"/>
                      <a:pt x="505206" y="25336"/>
                      <a:pt x="560642" y="75914"/>
                    </a:cubicBezTo>
                    <a:cubicBezTo>
                      <a:pt x="616078" y="126492"/>
                      <a:pt x="643795" y="197548"/>
                      <a:pt x="643795" y="288988"/>
                    </a:cubicBezTo>
                    <a:cubicBezTo>
                      <a:pt x="643795" y="342329"/>
                      <a:pt x="634842" y="390906"/>
                      <a:pt x="617030" y="434912"/>
                    </a:cubicBezTo>
                    <a:cubicBezTo>
                      <a:pt x="599218" y="478917"/>
                      <a:pt x="571691" y="520827"/>
                      <a:pt x="534638" y="560737"/>
                    </a:cubicBezTo>
                    <a:cubicBezTo>
                      <a:pt x="497491" y="600551"/>
                      <a:pt x="431864" y="657130"/>
                      <a:pt x="337566" y="730472"/>
                    </a:cubicBezTo>
                    <a:cubicBezTo>
                      <a:pt x="282893" y="773049"/>
                      <a:pt x="243936" y="808958"/>
                      <a:pt x="220695" y="838295"/>
                    </a:cubicBezTo>
                    <a:cubicBezTo>
                      <a:pt x="197454" y="867632"/>
                      <a:pt x="185928" y="894779"/>
                      <a:pt x="185928" y="919734"/>
                    </a:cubicBezTo>
                    <a:lnTo>
                      <a:pt x="185928" y="923354"/>
                    </a:lnTo>
                    <a:lnTo>
                      <a:pt x="659988" y="923354"/>
                    </a:lnTo>
                    <a:lnTo>
                      <a:pt x="659988" y="1069086"/>
                    </a:lnTo>
                    <a:close/>
                  </a:path>
                </a:pathLst>
              </a:custGeom>
              <a:solidFill>
                <a:srgbClr val="FFB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Graphic 32">
                <a:extLst>
                  <a:ext uri="{FF2B5EF4-FFF2-40B4-BE49-F238E27FC236}">
                    <a16:creationId xmlns:a16="http://schemas.microsoft.com/office/drawing/2014/main" id="{F417C59B-86B1-49E3-8EFC-E97BCA1EF866}"/>
                  </a:ext>
                </a:extLst>
              </p:cNvPr>
              <p:cNvSpPr/>
              <p:nvPr/>
            </p:nvSpPr>
            <p:spPr>
              <a:xfrm>
                <a:off x="9118240" y="2607087"/>
                <a:ext cx="723423" cy="1087373"/>
              </a:xfrm>
              <a:custGeom>
                <a:avLst/>
                <a:gdLst>
                  <a:gd name="connsiteX0" fmla="*/ 723423 w 723423"/>
                  <a:gd name="connsiteY0" fmla="*/ 537496 h 1087373"/>
                  <a:gd name="connsiteX1" fmla="*/ 626650 w 723423"/>
                  <a:gd name="connsiteY1" fmla="*/ 944404 h 1087373"/>
                  <a:gd name="connsiteX2" fmla="*/ 352520 w 723423"/>
                  <a:gd name="connsiteY2" fmla="*/ 1087374 h 1087373"/>
                  <a:gd name="connsiteX3" fmla="*/ 90868 w 723423"/>
                  <a:gd name="connsiteY3" fmla="*/ 952119 h 1087373"/>
                  <a:gd name="connsiteX4" fmla="*/ 0 w 723423"/>
                  <a:gd name="connsiteY4" fmla="*/ 563118 h 1087373"/>
                  <a:gd name="connsiteX5" fmla="*/ 96012 w 723423"/>
                  <a:gd name="connsiteY5" fmla="*/ 143351 h 1087373"/>
                  <a:gd name="connsiteX6" fmla="*/ 375285 w 723423"/>
                  <a:gd name="connsiteY6" fmla="*/ 0 h 1087373"/>
                  <a:gd name="connsiteX7" fmla="*/ 723423 w 723423"/>
                  <a:gd name="connsiteY7" fmla="*/ 537496 h 1087373"/>
                  <a:gd name="connsiteX8" fmla="*/ 550354 w 723423"/>
                  <a:gd name="connsiteY8" fmla="*/ 549021 h 1087373"/>
                  <a:gd name="connsiteX9" fmla="*/ 506063 w 723423"/>
                  <a:gd name="connsiteY9" fmla="*/ 237935 h 1087373"/>
                  <a:gd name="connsiteX10" fmla="*/ 367951 w 723423"/>
                  <a:gd name="connsiteY10" fmla="*/ 137446 h 1087373"/>
                  <a:gd name="connsiteX11" fmla="*/ 172307 w 723423"/>
                  <a:gd name="connsiteY11" fmla="*/ 558641 h 1087373"/>
                  <a:gd name="connsiteX12" fmla="*/ 220980 w 723423"/>
                  <a:gd name="connsiteY12" fmla="*/ 850678 h 1087373"/>
                  <a:gd name="connsiteX13" fmla="*/ 364236 w 723423"/>
                  <a:gd name="connsiteY13" fmla="*/ 948976 h 1087373"/>
                  <a:gd name="connsiteX14" fmla="*/ 502729 w 723423"/>
                  <a:gd name="connsiteY14" fmla="*/ 846963 h 1087373"/>
                  <a:gd name="connsiteX15" fmla="*/ 548926 w 723423"/>
                  <a:gd name="connsiteY15" fmla="*/ 549021 h 1087373"/>
                  <a:gd name="connsiteX16" fmla="*/ 550354 w 723423"/>
                  <a:gd name="connsiteY16" fmla="*/ 549021 h 108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23423" h="1087373">
                    <a:moveTo>
                      <a:pt x="723423" y="537496"/>
                    </a:moveTo>
                    <a:cubicBezTo>
                      <a:pt x="723423" y="713423"/>
                      <a:pt x="691134" y="849059"/>
                      <a:pt x="626650" y="944404"/>
                    </a:cubicBezTo>
                    <a:cubicBezTo>
                      <a:pt x="562165" y="1039749"/>
                      <a:pt x="470821" y="1087374"/>
                      <a:pt x="352520" y="1087374"/>
                    </a:cubicBezTo>
                    <a:cubicBezTo>
                      <a:pt x="238696" y="1087374"/>
                      <a:pt x="151447" y="1042321"/>
                      <a:pt x="90868" y="952119"/>
                    </a:cubicBezTo>
                    <a:cubicBezTo>
                      <a:pt x="30289" y="861917"/>
                      <a:pt x="0" y="732282"/>
                      <a:pt x="0" y="563118"/>
                    </a:cubicBezTo>
                    <a:cubicBezTo>
                      <a:pt x="0" y="378809"/>
                      <a:pt x="32004" y="238887"/>
                      <a:pt x="96012" y="143351"/>
                    </a:cubicBezTo>
                    <a:cubicBezTo>
                      <a:pt x="160020" y="47816"/>
                      <a:pt x="253079" y="0"/>
                      <a:pt x="375285" y="0"/>
                    </a:cubicBezTo>
                    <a:cubicBezTo>
                      <a:pt x="607409" y="95"/>
                      <a:pt x="723423" y="179261"/>
                      <a:pt x="723423" y="537496"/>
                    </a:cubicBezTo>
                    <a:close/>
                    <a:moveTo>
                      <a:pt x="550354" y="549021"/>
                    </a:moveTo>
                    <a:cubicBezTo>
                      <a:pt x="550354" y="408623"/>
                      <a:pt x="535591" y="304895"/>
                      <a:pt x="506063" y="237935"/>
                    </a:cubicBezTo>
                    <a:cubicBezTo>
                      <a:pt x="476535" y="170879"/>
                      <a:pt x="430435" y="137446"/>
                      <a:pt x="367951" y="137446"/>
                    </a:cubicBezTo>
                    <a:cubicBezTo>
                      <a:pt x="237554" y="137446"/>
                      <a:pt x="172307" y="277844"/>
                      <a:pt x="172307" y="558641"/>
                    </a:cubicBezTo>
                    <a:cubicBezTo>
                      <a:pt x="172307" y="687800"/>
                      <a:pt x="188500" y="785146"/>
                      <a:pt x="220980" y="850678"/>
                    </a:cubicBezTo>
                    <a:cubicBezTo>
                      <a:pt x="253460" y="916210"/>
                      <a:pt x="301180" y="948976"/>
                      <a:pt x="364236" y="948976"/>
                    </a:cubicBezTo>
                    <a:cubicBezTo>
                      <a:pt x="425767" y="948976"/>
                      <a:pt x="471964" y="914972"/>
                      <a:pt x="502729" y="846963"/>
                    </a:cubicBezTo>
                    <a:cubicBezTo>
                      <a:pt x="533495" y="778955"/>
                      <a:pt x="548926" y="679704"/>
                      <a:pt x="548926" y="549021"/>
                    </a:cubicBezTo>
                    <a:lnTo>
                      <a:pt x="550354" y="549021"/>
                    </a:lnTo>
                    <a:close/>
                  </a:path>
                </a:pathLst>
              </a:custGeom>
              <a:solidFill>
                <a:srgbClr val="FFB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Graphic 32">
                <a:extLst>
                  <a:ext uri="{FF2B5EF4-FFF2-40B4-BE49-F238E27FC236}">
                    <a16:creationId xmlns:a16="http://schemas.microsoft.com/office/drawing/2014/main" id="{46230306-805A-451D-AF8F-9AF62EC35F94}"/>
                  </a:ext>
                </a:extLst>
              </p:cNvPr>
              <p:cNvSpPr/>
              <p:nvPr/>
            </p:nvSpPr>
            <p:spPr>
              <a:xfrm>
                <a:off x="8299184" y="3875531"/>
                <a:ext cx="659987" cy="1069085"/>
              </a:xfrm>
              <a:custGeom>
                <a:avLst/>
                <a:gdLst>
                  <a:gd name="connsiteX0" fmla="*/ 659797 w 659987"/>
                  <a:gd name="connsiteY0" fmla="*/ 1069086 h 1069085"/>
                  <a:gd name="connsiteX1" fmla="*/ 0 w 659987"/>
                  <a:gd name="connsiteY1" fmla="*/ 1069086 h 1069085"/>
                  <a:gd name="connsiteX2" fmla="*/ 0 w 659987"/>
                  <a:gd name="connsiteY2" fmla="*/ 987742 h 1069085"/>
                  <a:gd name="connsiteX3" fmla="*/ 52769 w 659987"/>
                  <a:gd name="connsiteY3" fmla="*/ 810006 h 1069085"/>
                  <a:gd name="connsiteX4" fmla="*/ 247079 w 659987"/>
                  <a:gd name="connsiteY4" fmla="*/ 611696 h 1069085"/>
                  <a:gd name="connsiteX5" fmla="*/ 382715 w 659987"/>
                  <a:gd name="connsiteY5" fmla="*/ 495490 h 1069085"/>
                  <a:gd name="connsiteX6" fmla="*/ 449390 w 659987"/>
                  <a:gd name="connsiteY6" fmla="*/ 404622 h 1069085"/>
                  <a:gd name="connsiteX7" fmla="*/ 471393 w 659987"/>
                  <a:gd name="connsiteY7" fmla="*/ 306800 h 1069085"/>
                  <a:gd name="connsiteX8" fmla="*/ 424911 w 659987"/>
                  <a:gd name="connsiteY8" fmla="*/ 183642 h 1069085"/>
                  <a:gd name="connsiteX9" fmla="*/ 299371 w 659987"/>
                  <a:gd name="connsiteY9" fmla="*/ 139636 h 1069085"/>
                  <a:gd name="connsiteX10" fmla="*/ 168307 w 659987"/>
                  <a:gd name="connsiteY10" fmla="*/ 169735 h 1069085"/>
                  <a:gd name="connsiteX11" fmla="*/ 40196 w 659987"/>
                  <a:gd name="connsiteY11" fmla="*/ 259937 h 1069085"/>
                  <a:gd name="connsiteX12" fmla="*/ 40196 w 659987"/>
                  <a:gd name="connsiteY12" fmla="*/ 96298 h 1069085"/>
                  <a:gd name="connsiteX13" fmla="*/ 173831 w 659987"/>
                  <a:gd name="connsiteY13" fmla="*/ 23527 h 1069085"/>
                  <a:gd name="connsiteX14" fmla="*/ 330232 w 659987"/>
                  <a:gd name="connsiteY14" fmla="*/ 0 h 1069085"/>
                  <a:gd name="connsiteX15" fmla="*/ 560642 w 659987"/>
                  <a:gd name="connsiteY15" fmla="*/ 75914 h 1069085"/>
                  <a:gd name="connsiteX16" fmla="*/ 643795 w 659987"/>
                  <a:gd name="connsiteY16" fmla="*/ 288988 h 1069085"/>
                  <a:gd name="connsiteX17" fmla="*/ 617030 w 659987"/>
                  <a:gd name="connsiteY17" fmla="*/ 434912 h 1069085"/>
                  <a:gd name="connsiteX18" fmla="*/ 534638 w 659987"/>
                  <a:gd name="connsiteY18" fmla="*/ 560737 h 1069085"/>
                  <a:gd name="connsiteX19" fmla="*/ 337566 w 659987"/>
                  <a:gd name="connsiteY19" fmla="*/ 730472 h 1069085"/>
                  <a:gd name="connsiteX20" fmla="*/ 220695 w 659987"/>
                  <a:gd name="connsiteY20" fmla="*/ 838295 h 1069085"/>
                  <a:gd name="connsiteX21" fmla="*/ 185928 w 659987"/>
                  <a:gd name="connsiteY21" fmla="*/ 919734 h 1069085"/>
                  <a:gd name="connsiteX22" fmla="*/ 185928 w 659987"/>
                  <a:gd name="connsiteY22" fmla="*/ 923354 h 1069085"/>
                  <a:gd name="connsiteX23" fmla="*/ 659988 w 659987"/>
                  <a:gd name="connsiteY23" fmla="*/ 923354 h 1069085"/>
                  <a:gd name="connsiteX24" fmla="*/ 659988 w 659987"/>
                  <a:gd name="connsiteY24" fmla="*/ 1069086 h 1069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59987" h="1069085">
                    <a:moveTo>
                      <a:pt x="659797" y="1069086"/>
                    </a:moveTo>
                    <a:lnTo>
                      <a:pt x="0" y="1069086"/>
                    </a:lnTo>
                    <a:lnTo>
                      <a:pt x="0" y="987742"/>
                    </a:lnTo>
                    <a:cubicBezTo>
                      <a:pt x="0" y="926211"/>
                      <a:pt x="17622" y="866965"/>
                      <a:pt x="52769" y="810006"/>
                    </a:cubicBezTo>
                    <a:cubicBezTo>
                      <a:pt x="87916" y="753047"/>
                      <a:pt x="152686" y="686943"/>
                      <a:pt x="247079" y="611696"/>
                    </a:cubicBezTo>
                    <a:cubicBezTo>
                      <a:pt x="307658" y="563785"/>
                      <a:pt x="352902" y="525113"/>
                      <a:pt x="382715" y="495490"/>
                    </a:cubicBezTo>
                    <a:cubicBezTo>
                      <a:pt x="412528" y="465963"/>
                      <a:pt x="434721" y="435673"/>
                      <a:pt x="449390" y="404622"/>
                    </a:cubicBezTo>
                    <a:cubicBezTo>
                      <a:pt x="464058" y="373571"/>
                      <a:pt x="471393" y="340995"/>
                      <a:pt x="471393" y="306800"/>
                    </a:cubicBezTo>
                    <a:cubicBezTo>
                      <a:pt x="471393" y="254032"/>
                      <a:pt x="455867" y="212979"/>
                      <a:pt x="424911" y="183642"/>
                    </a:cubicBezTo>
                    <a:cubicBezTo>
                      <a:pt x="393954" y="154305"/>
                      <a:pt x="352044" y="139636"/>
                      <a:pt x="299371" y="139636"/>
                    </a:cubicBezTo>
                    <a:cubicBezTo>
                      <a:pt x="256413" y="139636"/>
                      <a:pt x="212693" y="149638"/>
                      <a:pt x="168307" y="169735"/>
                    </a:cubicBezTo>
                    <a:cubicBezTo>
                      <a:pt x="123920" y="189738"/>
                      <a:pt x="81153" y="219837"/>
                      <a:pt x="40196" y="259937"/>
                    </a:cubicBezTo>
                    <a:lnTo>
                      <a:pt x="40196" y="96298"/>
                    </a:lnTo>
                    <a:cubicBezTo>
                      <a:pt x="83630" y="63436"/>
                      <a:pt x="128207" y="39148"/>
                      <a:pt x="173831" y="23527"/>
                    </a:cubicBezTo>
                    <a:cubicBezTo>
                      <a:pt x="219456" y="7810"/>
                      <a:pt x="271653" y="0"/>
                      <a:pt x="330232" y="0"/>
                    </a:cubicBezTo>
                    <a:cubicBezTo>
                      <a:pt x="428340" y="0"/>
                      <a:pt x="505206" y="25336"/>
                      <a:pt x="560642" y="75914"/>
                    </a:cubicBezTo>
                    <a:cubicBezTo>
                      <a:pt x="616078" y="126492"/>
                      <a:pt x="643795" y="197548"/>
                      <a:pt x="643795" y="288988"/>
                    </a:cubicBezTo>
                    <a:cubicBezTo>
                      <a:pt x="643795" y="342329"/>
                      <a:pt x="634842" y="390906"/>
                      <a:pt x="617030" y="434912"/>
                    </a:cubicBezTo>
                    <a:cubicBezTo>
                      <a:pt x="599218" y="478917"/>
                      <a:pt x="571691" y="520827"/>
                      <a:pt x="534638" y="560737"/>
                    </a:cubicBezTo>
                    <a:cubicBezTo>
                      <a:pt x="497491" y="600551"/>
                      <a:pt x="431864" y="657130"/>
                      <a:pt x="337566" y="730472"/>
                    </a:cubicBezTo>
                    <a:cubicBezTo>
                      <a:pt x="282893" y="773049"/>
                      <a:pt x="243936" y="808958"/>
                      <a:pt x="220695" y="838295"/>
                    </a:cubicBezTo>
                    <a:cubicBezTo>
                      <a:pt x="197454" y="867632"/>
                      <a:pt x="185928" y="894779"/>
                      <a:pt x="185928" y="919734"/>
                    </a:cubicBezTo>
                    <a:lnTo>
                      <a:pt x="185928" y="923354"/>
                    </a:lnTo>
                    <a:lnTo>
                      <a:pt x="659988" y="923354"/>
                    </a:lnTo>
                    <a:lnTo>
                      <a:pt x="659988" y="1069086"/>
                    </a:lnTo>
                    <a:close/>
                  </a:path>
                </a:pathLst>
              </a:custGeom>
              <a:solidFill>
                <a:srgbClr val="FFB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Graphic 32">
                <a:extLst>
                  <a:ext uri="{FF2B5EF4-FFF2-40B4-BE49-F238E27FC236}">
                    <a16:creationId xmlns:a16="http://schemas.microsoft.com/office/drawing/2014/main" id="{2C84491B-AF50-458A-8A6D-CBE382B734BA}"/>
                  </a:ext>
                </a:extLst>
              </p:cNvPr>
              <p:cNvSpPr/>
              <p:nvPr/>
            </p:nvSpPr>
            <p:spPr>
              <a:xfrm>
                <a:off x="9120717" y="3869435"/>
                <a:ext cx="391191" cy="1075181"/>
              </a:xfrm>
              <a:custGeom>
                <a:avLst/>
                <a:gdLst>
                  <a:gd name="connsiteX0" fmla="*/ 221075 w 391191"/>
                  <a:gd name="connsiteY0" fmla="*/ 1075182 h 1075181"/>
                  <a:gd name="connsiteX1" fmla="*/ 229171 w 391191"/>
                  <a:gd name="connsiteY1" fmla="*/ 1075182 h 1075181"/>
                  <a:gd name="connsiteX2" fmla="*/ 391192 w 391191"/>
                  <a:gd name="connsiteY2" fmla="*/ 913924 h 1075181"/>
                  <a:gd name="connsiteX3" fmla="*/ 391192 w 391191"/>
                  <a:gd name="connsiteY3" fmla="*/ 0 h 1075181"/>
                  <a:gd name="connsiteX4" fmla="*/ 319278 w 391191"/>
                  <a:gd name="connsiteY4" fmla="*/ 0 h 1075181"/>
                  <a:gd name="connsiteX5" fmla="*/ 173546 w 391191"/>
                  <a:gd name="connsiteY5" fmla="*/ 89059 h 1075181"/>
                  <a:gd name="connsiteX6" fmla="*/ 0 w 391191"/>
                  <a:gd name="connsiteY6" fmla="*/ 159734 h 1075181"/>
                  <a:gd name="connsiteX7" fmla="*/ 0 w 391191"/>
                  <a:gd name="connsiteY7" fmla="*/ 304895 h 1075181"/>
                  <a:gd name="connsiteX8" fmla="*/ 221075 w 391191"/>
                  <a:gd name="connsiteY8" fmla="*/ 208121 h 1075181"/>
                  <a:gd name="connsiteX9" fmla="*/ 221075 w 391191"/>
                  <a:gd name="connsiteY9" fmla="*/ 1075182 h 1075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1191" h="1075181">
                    <a:moveTo>
                      <a:pt x="221075" y="1075182"/>
                    </a:moveTo>
                    <a:lnTo>
                      <a:pt x="229171" y="1075182"/>
                    </a:lnTo>
                    <a:lnTo>
                      <a:pt x="391192" y="913924"/>
                    </a:lnTo>
                    <a:lnTo>
                      <a:pt x="391192" y="0"/>
                    </a:lnTo>
                    <a:lnTo>
                      <a:pt x="319278" y="0"/>
                    </a:lnTo>
                    <a:cubicBezTo>
                      <a:pt x="271272" y="34195"/>
                      <a:pt x="222695" y="63913"/>
                      <a:pt x="173546" y="89059"/>
                    </a:cubicBezTo>
                    <a:cubicBezTo>
                      <a:pt x="124396" y="114205"/>
                      <a:pt x="66485" y="137827"/>
                      <a:pt x="0" y="159734"/>
                    </a:cubicBezTo>
                    <a:lnTo>
                      <a:pt x="0" y="304895"/>
                    </a:lnTo>
                    <a:cubicBezTo>
                      <a:pt x="89154" y="281940"/>
                      <a:pt x="162878" y="249650"/>
                      <a:pt x="221075" y="208121"/>
                    </a:cubicBezTo>
                    <a:lnTo>
                      <a:pt x="221075" y="1075182"/>
                    </a:lnTo>
                    <a:close/>
                  </a:path>
                </a:pathLst>
              </a:custGeom>
              <a:solidFill>
                <a:srgbClr val="FFB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9" name="Graphic 32">
              <a:extLst>
                <a:ext uri="{FF2B5EF4-FFF2-40B4-BE49-F238E27FC236}">
                  <a16:creationId xmlns:a16="http://schemas.microsoft.com/office/drawing/2014/main" id="{F9CE4256-2A5B-45C6-B171-86C591D843EF}"/>
                </a:ext>
              </a:extLst>
            </p:cNvPr>
            <p:cNvSpPr/>
            <p:nvPr/>
          </p:nvSpPr>
          <p:spPr>
            <a:xfrm>
              <a:off x="9294356" y="4353429"/>
              <a:ext cx="883038" cy="878970"/>
            </a:xfrm>
            <a:custGeom>
              <a:avLst/>
              <a:gdLst>
                <a:gd name="connsiteX0" fmla="*/ 682276 w 682275"/>
                <a:gd name="connsiteY0" fmla="*/ 0 h 679132"/>
                <a:gd name="connsiteX1" fmla="*/ 0 w 682275"/>
                <a:gd name="connsiteY1" fmla="*/ 679132 h 67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275" h="679132">
                  <a:moveTo>
                    <a:pt x="682276" y="0"/>
                  </a:moveTo>
                  <a:lnTo>
                    <a:pt x="0" y="679132"/>
                  </a:lnTo>
                </a:path>
              </a:pathLst>
            </a:custGeom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61" name="Graphic 32">
              <a:extLst>
                <a:ext uri="{FF2B5EF4-FFF2-40B4-BE49-F238E27FC236}">
                  <a16:creationId xmlns:a16="http://schemas.microsoft.com/office/drawing/2014/main" id="{72A301FB-841D-4E85-9554-9B853B08A94E}"/>
                </a:ext>
              </a:extLst>
            </p:cNvPr>
            <p:cNvGrpSpPr/>
            <p:nvPr/>
          </p:nvGrpSpPr>
          <p:grpSpPr>
            <a:xfrm>
              <a:off x="7150877" y="4666184"/>
              <a:ext cx="457113" cy="225845"/>
              <a:chOff x="7410650" y="4788978"/>
              <a:chExt cx="353186" cy="174498"/>
            </a:xfrm>
            <a:solidFill>
              <a:srgbClr val="FFB900"/>
            </a:solidFill>
          </p:grpSpPr>
          <p:sp>
            <p:nvSpPr>
              <p:cNvPr id="65" name="Graphic 32">
                <a:extLst>
                  <a:ext uri="{FF2B5EF4-FFF2-40B4-BE49-F238E27FC236}">
                    <a16:creationId xmlns:a16="http://schemas.microsoft.com/office/drawing/2014/main" id="{A0DD9E8A-5884-485D-9063-BFD0F6E62A14}"/>
                  </a:ext>
                </a:extLst>
              </p:cNvPr>
              <p:cNvSpPr/>
              <p:nvPr/>
            </p:nvSpPr>
            <p:spPr>
              <a:xfrm>
                <a:off x="7410650" y="4788978"/>
                <a:ext cx="181737" cy="174498"/>
              </a:xfrm>
              <a:custGeom>
                <a:avLst/>
                <a:gdLst>
                  <a:gd name="connsiteX0" fmla="*/ 181737 w 181737"/>
                  <a:gd name="connsiteY0" fmla="*/ 0 h 174498"/>
                  <a:gd name="connsiteX1" fmla="*/ 87249 w 181737"/>
                  <a:gd name="connsiteY1" fmla="*/ 0 h 174498"/>
                  <a:gd name="connsiteX2" fmla="*/ 0 w 181737"/>
                  <a:gd name="connsiteY2" fmla="*/ 87249 h 174498"/>
                  <a:gd name="connsiteX3" fmla="*/ 87249 w 181737"/>
                  <a:gd name="connsiteY3" fmla="*/ 174498 h 174498"/>
                  <a:gd name="connsiteX4" fmla="*/ 181737 w 181737"/>
                  <a:gd name="connsiteY4" fmla="*/ 174498 h 174498"/>
                  <a:gd name="connsiteX5" fmla="*/ 94488 w 181737"/>
                  <a:gd name="connsiteY5" fmla="*/ 87249 h 174498"/>
                  <a:gd name="connsiteX6" fmla="*/ 181737 w 181737"/>
                  <a:gd name="connsiteY6" fmla="*/ 0 h 17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737" h="174498">
                    <a:moveTo>
                      <a:pt x="181737" y="0"/>
                    </a:moveTo>
                    <a:lnTo>
                      <a:pt x="87249" y="0"/>
                    </a:lnTo>
                    <a:lnTo>
                      <a:pt x="0" y="87249"/>
                    </a:lnTo>
                    <a:lnTo>
                      <a:pt x="87249" y="174498"/>
                    </a:lnTo>
                    <a:lnTo>
                      <a:pt x="181737" y="174498"/>
                    </a:lnTo>
                    <a:lnTo>
                      <a:pt x="94488" y="87249"/>
                    </a:lnTo>
                    <a:lnTo>
                      <a:pt x="181737" y="0"/>
                    </a:lnTo>
                    <a:close/>
                  </a:path>
                </a:pathLst>
              </a:custGeom>
              <a:solidFill>
                <a:srgbClr val="FFB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" name="Graphic 32">
                <a:extLst>
                  <a:ext uri="{FF2B5EF4-FFF2-40B4-BE49-F238E27FC236}">
                    <a16:creationId xmlns:a16="http://schemas.microsoft.com/office/drawing/2014/main" id="{48B44AAB-520A-4F31-9956-D2B613E2B1C6}"/>
                  </a:ext>
                </a:extLst>
              </p:cNvPr>
              <p:cNvSpPr/>
              <p:nvPr/>
            </p:nvSpPr>
            <p:spPr>
              <a:xfrm>
                <a:off x="7582099" y="4788978"/>
                <a:ext cx="181737" cy="174498"/>
              </a:xfrm>
              <a:custGeom>
                <a:avLst/>
                <a:gdLst>
                  <a:gd name="connsiteX0" fmla="*/ 181737 w 181737"/>
                  <a:gd name="connsiteY0" fmla="*/ 0 h 174498"/>
                  <a:gd name="connsiteX1" fmla="*/ 87249 w 181737"/>
                  <a:gd name="connsiteY1" fmla="*/ 0 h 174498"/>
                  <a:gd name="connsiteX2" fmla="*/ 0 w 181737"/>
                  <a:gd name="connsiteY2" fmla="*/ 87249 h 174498"/>
                  <a:gd name="connsiteX3" fmla="*/ 87249 w 181737"/>
                  <a:gd name="connsiteY3" fmla="*/ 174498 h 174498"/>
                  <a:gd name="connsiteX4" fmla="*/ 181737 w 181737"/>
                  <a:gd name="connsiteY4" fmla="*/ 174498 h 174498"/>
                  <a:gd name="connsiteX5" fmla="*/ 94488 w 181737"/>
                  <a:gd name="connsiteY5" fmla="*/ 87249 h 174498"/>
                  <a:gd name="connsiteX6" fmla="*/ 181737 w 181737"/>
                  <a:gd name="connsiteY6" fmla="*/ 0 h 17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737" h="174498">
                    <a:moveTo>
                      <a:pt x="181737" y="0"/>
                    </a:moveTo>
                    <a:lnTo>
                      <a:pt x="87249" y="0"/>
                    </a:lnTo>
                    <a:lnTo>
                      <a:pt x="0" y="87249"/>
                    </a:lnTo>
                    <a:lnTo>
                      <a:pt x="87249" y="174498"/>
                    </a:lnTo>
                    <a:lnTo>
                      <a:pt x="181737" y="174498"/>
                    </a:lnTo>
                    <a:lnTo>
                      <a:pt x="94488" y="87249"/>
                    </a:lnTo>
                    <a:lnTo>
                      <a:pt x="181737" y="0"/>
                    </a:lnTo>
                    <a:close/>
                  </a:path>
                </a:pathLst>
              </a:custGeom>
              <a:solidFill>
                <a:srgbClr val="FFB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34B2F15-EE4B-4A97-88A1-7B0A9582F9CB}"/>
                </a:ext>
              </a:extLst>
            </p:cNvPr>
            <p:cNvSpPr txBox="1"/>
            <p:nvPr/>
          </p:nvSpPr>
          <p:spPr>
            <a:xfrm>
              <a:off x="935095" y="2233363"/>
              <a:ext cx="6667944" cy="14478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367" rtl="0" eaLnBrk="1" fontAlgn="auto" latinLnBrk="0" hangingPunct="1">
                <a:lnSpc>
                  <a:spcPct val="8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5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MSUS Sustainable Buildings Hackathon </a:t>
              </a:r>
              <a:endParaRPr kumimoji="0" lang="en-US" sz="5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295B6FF-53DC-464D-ADFA-8395C54B04EA}"/>
                </a:ext>
              </a:extLst>
            </p:cNvPr>
            <p:cNvSpPr txBox="1"/>
            <p:nvPr/>
          </p:nvSpPr>
          <p:spPr>
            <a:xfrm>
              <a:off x="1906543" y="3821199"/>
              <a:ext cx="5696496" cy="2485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367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900" b="0" i="0" u="none" strike="noStrike" kern="1200" cap="none" spc="0" normalizeH="0" baseline="0" noProof="0">
                  <a:ln>
                    <a:noFill/>
                  </a:ln>
                  <a:solidFill>
                    <a:srgbClr val="505050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Help shape the future of smart building technology</a:t>
              </a: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D795AC9-442D-4E26-B708-C8B5B1CBBE8E}"/>
                </a:ext>
              </a:extLst>
            </p:cNvPr>
            <p:cNvSpPr txBox="1"/>
            <p:nvPr/>
          </p:nvSpPr>
          <p:spPr>
            <a:xfrm>
              <a:off x="4750025" y="4594440"/>
              <a:ext cx="208416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highlight>
                    <a:srgbClr val="FFFF00"/>
                  </a:highlight>
                  <a:uLnTx/>
                  <a:uFillTx/>
                  <a:latin typeface="Segoe UI Semibold"/>
                  <a:ea typeface="+mn-ea"/>
                  <a:cs typeface="+mn-cs"/>
                </a:rPr>
                <a:t>[Date of event]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B44B024F-3557-49DA-BB94-D72A5C51F7BE}"/>
              </a:ext>
            </a:extLst>
          </p:cNvPr>
          <p:cNvSpPr txBox="1"/>
          <p:nvPr/>
        </p:nvSpPr>
        <p:spPr>
          <a:xfrm>
            <a:off x="981940" y="5700076"/>
            <a:ext cx="3953400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highlight>
                  <a:srgbClr val="FFFF00"/>
                </a:highligh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[Registration website link]</a:t>
            </a:r>
          </a:p>
        </p:txBody>
      </p:sp>
      <p:sp>
        <p:nvSpPr>
          <p:cNvPr id="72" name="Graphic 32">
            <a:extLst>
              <a:ext uri="{FF2B5EF4-FFF2-40B4-BE49-F238E27FC236}">
                <a16:creationId xmlns:a16="http://schemas.microsoft.com/office/drawing/2014/main" id="{92E1F893-E835-47C7-AFFF-111DA57CC16A}"/>
              </a:ext>
            </a:extLst>
          </p:cNvPr>
          <p:cNvSpPr/>
          <p:nvPr/>
        </p:nvSpPr>
        <p:spPr>
          <a:xfrm rot="10800000">
            <a:off x="592137" y="5762566"/>
            <a:ext cx="156548" cy="150296"/>
          </a:xfrm>
          <a:custGeom>
            <a:avLst/>
            <a:gdLst>
              <a:gd name="connsiteX0" fmla="*/ 146111 w 146111"/>
              <a:gd name="connsiteY0" fmla="*/ 0 h 140276"/>
              <a:gd name="connsiteX1" fmla="*/ 70138 w 146111"/>
              <a:gd name="connsiteY1" fmla="*/ 0 h 140276"/>
              <a:gd name="connsiteX2" fmla="*/ 0 w 146111"/>
              <a:gd name="connsiteY2" fmla="*/ 70138 h 140276"/>
              <a:gd name="connsiteX3" fmla="*/ 70138 w 146111"/>
              <a:gd name="connsiteY3" fmla="*/ 140276 h 140276"/>
              <a:gd name="connsiteX4" fmla="*/ 146111 w 146111"/>
              <a:gd name="connsiteY4" fmla="*/ 140276 h 140276"/>
              <a:gd name="connsiteX5" fmla="*/ 75973 w 146111"/>
              <a:gd name="connsiteY5" fmla="*/ 70138 h 140276"/>
              <a:gd name="connsiteX6" fmla="*/ 146111 w 146111"/>
              <a:gd name="connsiteY6" fmla="*/ 0 h 14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11" h="140276">
                <a:moveTo>
                  <a:pt x="146111" y="0"/>
                </a:moveTo>
                <a:lnTo>
                  <a:pt x="70138" y="0"/>
                </a:lnTo>
                <a:lnTo>
                  <a:pt x="0" y="70138"/>
                </a:lnTo>
                <a:lnTo>
                  <a:pt x="70138" y="140276"/>
                </a:lnTo>
                <a:lnTo>
                  <a:pt x="146111" y="140276"/>
                </a:lnTo>
                <a:lnTo>
                  <a:pt x="75973" y="70138"/>
                </a:lnTo>
                <a:lnTo>
                  <a:pt x="146111" y="0"/>
                </a:lnTo>
                <a:close/>
              </a:path>
            </a:pathLst>
          </a:custGeom>
          <a:solidFill>
            <a:srgbClr val="FFB900"/>
          </a:solidFill>
          <a:ln w="121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91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3" name="Graphic 32">
            <a:extLst>
              <a:ext uri="{FF2B5EF4-FFF2-40B4-BE49-F238E27FC236}">
                <a16:creationId xmlns:a16="http://schemas.microsoft.com/office/drawing/2014/main" id="{F55996BF-9D95-4DF7-B757-98C71EEB3E5F}"/>
              </a:ext>
            </a:extLst>
          </p:cNvPr>
          <p:cNvSpPr/>
          <p:nvPr/>
        </p:nvSpPr>
        <p:spPr>
          <a:xfrm rot="10800000">
            <a:off x="748684" y="5766874"/>
            <a:ext cx="156548" cy="150296"/>
          </a:xfrm>
          <a:custGeom>
            <a:avLst/>
            <a:gdLst>
              <a:gd name="connsiteX0" fmla="*/ 146111 w 146111"/>
              <a:gd name="connsiteY0" fmla="*/ 0 h 140276"/>
              <a:gd name="connsiteX1" fmla="*/ 70138 w 146111"/>
              <a:gd name="connsiteY1" fmla="*/ 0 h 140276"/>
              <a:gd name="connsiteX2" fmla="*/ 0 w 146111"/>
              <a:gd name="connsiteY2" fmla="*/ 70138 h 140276"/>
              <a:gd name="connsiteX3" fmla="*/ 70138 w 146111"/>
              <a:gd name="connsiteY3" fmla="*/ 140276 h 140276"/>
              <a:gd name="connsiteX4" fmla="*/ 146111 w 146111"/>
              <a:gd name="connsiteY4" fmla="*/ 140276 h 140276"/>
              <a:gd name="connsiteX5" fmla="*/ 75973 w 146111"/>
              <a:gd name="connsiteY5" fmla="*/ 70138 h 140276"/>
              <a:gd name="connsiteX6" fmla="*/ 146111 w 146111"/>
              <a:gd name="connsiteY6" fmla="*/ 0 h 14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11" h="140276">
                <a:moveTo>
                  <a:pt x="146111" y="0"/>
                </a:moveTo>
                <a:lnTo>
                  <a:pt x="70138" y="0"/>
                </a:lnTo>
                <a:lnTo>
                  <a:pt x="0" y="70138"/>
                </a:lnTo>
                <a:lnTo>
                  <a:pt x="70138" y="140276"/>
                </a:lnTo>
                <a:lnTo>
                  <a:pt x="146111" y="140276"/>
                </a:lnTo>
                <a:lnTo>
                  <a:pt x="75973" y="70138"/>
                </a:lnTo>
                <a:lnTo>
                  <a:pt x="146111" y="0"/>
                </a:lnTo>
                <a:close/>
              </a:path>
            </a:pathLst>
          </a:custGeom>
          <a:solidFill>
            <a:srgbClr val="FFB900"/>
          </a:solidFill>
          <a:ln w="121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91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802B20-0288-4CF1-84B8-D366EC7BB8CF}"/>
              </a:ext>
            </a:extLst>
          </p:cNvPr>
          <p:cNvSpPr txBox="1"/>
          <p:nvPr/>
        </p:nvSpPr>
        <p:spPr>
          <a:xfrm>
            <a:off x="592137" y="5390815"/>
            <a:ext cx="5074306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For registration visit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DC334D0-C140-40F3-BF5B-27D14D7178D3}"/>
              </a:ext>
            </a:extLst>
          </p:cNvPr>
          <p:cNvSpPr/>
          <p:nvPr/>
        </p:nvSpPr>
        <p:spPr bwMode="auto">
          <a:xfrm>
            <a:off x="9105715" y="5476723"/>
            <a:ext cx="3086285" cy="1381276"/>
          </a:xfrm>
          <a:custGeom>
            <a:avLst/>
            <a:gdLst>
              <a:gd name="connsiteX0" fmla="*/ 3086285 w 3086285"/>
              <a:gd name="connsiteY0" fmla="*/ 0 h 1381276"/>
              <a:gd name="connsiteX1" fmla="*/ 3086285 w 3086285"/>
              <a:gd name="connsiteY1" fmla="*/ 1376729 h 1381276"/>
              <a:gd name="connsiteX2" fmla="*/ 0 w 3086285"/>
              <a:gd name="connsiteY2" fmla="*/ 1381276 h 1381276"/>
              <a:gd name="connsiteX3" fmla="*/ 1388313 w 3086285"/>
              <a:gd name="connsiteY3" fmla="*/ 3752 h 138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6285" h="1381276">
                <a:moveTo>
                  <a:pt x="3086285" y="0"/>
                </a:moveTo>
                <a:lnTo>
                  <a:pt x="3086285" y="1376729"/>
                </a:lnTo>
                <a:lnTo>
                  <a:pt x="0" y="1381276"/>
                </a:lnTo>
                <a:lnTo>
                  <a:pt x="1388313" y="3752"/>
                </a:lnTo>
                <a:close/>
              </a:path>
            </a:pathLst>
          </a:custGeom>
          <a:solidFill>
            <a:srgbClr val="FFB900">
              <a:alpha val="4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Rectangle 4">
            <a:extLst>
              <a:ext uri="{FF2B5EF4-FFF2-40B4-BE49-F238E27FC236}">
                <a16:creationId xmlns:a16="http://schemas.microsoft.com/office/drawing/2014/main" id="{E51A4F8F-8D74-4DBA-8EA4-8130DBC045EB}"/>
              </a:ext>
            </a:extLst>
          </p:cNvPr>
          <p:cNvSpPr/>
          <p:nvPr/>
        </p:nvSpPr>
        <p:spPr bwMode="auto">
          <a:xfrm>
            <a:off x="8808332" y="6268873"/>
            <a:ext cx="3395943" cy="587643"/>
          </a:xfrm>
          <a:custGeom>
            <a:avLst/>
            <a:gdLst>
              <a:gd name="connsiteX0" fmla="*/ 0 w 2446293"/>
              <a:gd name="connsiteY0" fmla="*/ 0 h 1067962"/>
              <a:gd name="connsiteX1" fmla="*/ 2446293 w 2446293"/>
              <a:gd name="connsiteY1" fmla="*/ 0 h 1067962"/>
              <a:gd name="connsiteX2" fmla="*/ 2446293 w 2446293"/>
              <a:gd name="connsiteY2" fmla="*/ 1067962 h 1067962"/>
              <a:gd name="connsiteX3" fmla="*/ 0 w 2446293"/>
              <a:gd name="connsiteY3" fmla="*/ 1067962 h 1067962"/>
              <a:gd name="connsiteX4" fmla="*/ 0 w 2446293"/>
              <a:gd name="connsiteY4" fmla="*/ 0 h 1067962"/>
              <a:gd name="connsiteX0" fmla="*/ 785812 w 3232105"/>
              <a:gd name="connsiteY0" fmla="*/ 0 h 1072724"/>
              <a:gd name="connsiteX1" fmla="*/ 3232105 w 3232105"/>
              <a:gd name="connsiteY1" fmla="*/ 0 h 1072724"/>
              <a:gd name="connsiteX2" fmla="*/ 3232105 w 3232105"/>
              <a:gd name="connsiteY2" fmla="*/ 1067962 h 1072724"/>
              <a:gd name="connsiteX3" fmla="*/ 0 w 3232105"/>
              <a:gd name="connsiteY3" fmla="*/ 1072724 h 1072724"/>
              <a:gd name="connsiteX4" fmla="*/ 785812 w 3232105"/>
              <a:gd name="connsiteY4" fmla="*/ 0 h 1072724"/>
              <a:gd name="connsiteX0" fmla="*/ 1076325 w 3232105"/>
              <a:gd name="connsiteY0" fmla="*/ 4763 h 1072724"/>
              <a:gd name="connsiteX1" fmla="*/ 3232105 w 3232105"/>
              <a:gd name="connsiteY1" fmla="*/ 0 h 1072724"/>
              <a:gd name="connsiteX2" fmla="*/ 3232105 w 3232105"/>
              <a:gd name="connsiteY2" fmla="*/ 1067962 h 1072724"/>
              <a:gd name="connsiteX3" fmla="*/ 0 w 3232105"/>
              <a:gd name="connsiteY3" fmla="*/ 1072724 h 1072724"/>
              <a:gd name="connsiteX4" fmla="*/ 1076325 w 3232105"/>
              <a:gd name="connsiteY4" fmla="*/ 4763 h 1072724"/>
              <a:gd name="connsiteX0" fmla="*/ 3232105 w 3311730"/>
              <a:gd name="connsiteY0" fmla="*/ 1067962 h 1147587"/>
              <a:gd name="connsiteX1" fmla="*/ 0 w 3311730"/>
              <a:gd name="connsiteY1" fmla="*/ 1072724 h 1147587"/>
              <a:gd name="connsiteX2" fmla="*/ 1076325 w 3311730"/>
              <a:gd name="connsiteY2" fmla="*/ 4763 h 1147587"/>
              <a:gd name="connsiteX3" fmla="*/ 3232105 w 3311730"/>
              <a:gd name="connsiteY3" fmla="*/ 0 h 1147587"/>
              <a:gd name="connsiteX4" fmla="*/ 3311730 w 3311730"/>
              <a:gd name="connsiteY4" fmla="*/ 1147587 h 1147587"/>
              <a:gd name="connsiteX0" fmla="*/ 3232105 w 3232105"/>
              <a:gd name="connsiteY0" fmla="*/ 1067962 h 1072724"/>
              <a:gd name="connsiteX1" fmla="*/ 0 w 3232105"/>
              <a:gd name="connsiteY1" fmla="*/ 1072724 h 1072724"/>
              <a:gd name="connsiteX2" fmla="*/ 1076325 w 3232105"/>
              <a:gd name="connsiteY2" fmla="*/ 4763 h 1072724"/>
              <a:gd name="connsiteX3" fmla="*/ 3232105 w 3232105"/>
              <a:gd name="connsiteY3" fmla="*/ 0 h 1072724"/>
              <a:gd name="connsiteX0" fmla="*/ 0 w 3232105"/>
              <a:gd name="connsiteY0" fmla="*/ 1072724 h 1072724"/>
              <a:gd name="connsiteX1" fmla="*/ 1076325 w 3232105"/>
              <a:gd name="connsiteY1" fmla="*/ 4763 h 1072724"/>
              <a:gd name="connsiteX2" fmla="*/ 3232105 w 3232105"/>
              <a:gd name="connsiteY2" fmla="*/ 0 h 1072724"/>
              <a:gd name="connsiteX0" fmla="*/ 0 w 2822922"/>
              <a:gd name="connsiteY0" fmla="*/ 669070 h 669070"/>
              <a:gd name="connsiteX1" fmla="*/ 667142 w 2822922"/>
              <a:gd name="connsiteY1" fmla="*/ 4763 h 669070"/>
              <a:gd name="connsiteX2" fmla="*/ 2822922 w 2822922"/>
              <a:gd name="connsiteY2" fmla="*/ 0 h 669070"/>
              <a:gd name="connsiteX0" fmla="*/ 0 w 2833290"/>
              <a:gd name="connsiteY0" fmla="*/ 679438 h 679438"/>
              <a:gd name="connsiteX1" fmla="*/ 677510 w 2833290"/>
              <a:gd name="connsiteY1" fmla="*/ 4763 h 679438"/>
              <a:gd name="connsiteX2" fmla="*/ 2833290 w 2833290"/>
              <a:gd name="connsiteY2" fmla="*/ 0 h 679438"/>
              <a:gd name="connsiteX0" fmla="*/ 0 w 2505667"/>
              <a:gd name="connsiteY0" fmla="*/ 679438 h 679438"/>
              <a:gd name="connsiteX1" fmla="*/ 677510 w 2505667"/>
              <a:gd name="connsiteY1" fmla="*/ 4763 h 679438"/>
              <a:gd name="connsiteX2" fmla="*/ 2505667 w 2505667"/>
              <a:gd name="connsiteY2" fmla="*/ 0 h 679438"/>
              <a:gd name="connsiteX0" fmla="*/ 0 w 2173661"/>
              <a:gd name="connsiteY0" fmla="*/ 353156 h 353156"/>
              <a:gd name="connsiteX1" fmla="*/ 345504 w 2173661"/>
              <a:gd name="connsiteY1" fmla="*/ 4763 h 353156"/>
              <a:gd name="connsiteX2" fmla="*/ 2173661 w 2173661"/>
              <a:gd name="connsiteY2" fmla="*/ 0 h 353156"/>
              <a:gd name="connsiteX0" fmla="*/ 0 w 2040859"/>
              <a:gd name="connsiteY0" fmla="*/ 353156 h 353156"/>
              <a:gd name="connsiteX1" fmla="*/ 345504 w 2040859"/>
              <a:gd name="connsiteY1" fmla="*/ 4763 h 353156"/>
              <a:gd name="connsiteX2" fmla="*/ 2040859 w 2040859"/>
              <a:gd name="connsiteY2" fmla="*/ 0 h 35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0859" h="353156">
                <a:moveTo>
                  <a:pt x="0" y="353156"/>
                </a:moveTo>
                <a:lnTo>
                  <a:pt x="345504" y="4763"/>
                </a:lnTo>
                <a:lnTo>
                  <a:pt x="2040859" y="0"/>
                </a:lnTo>
              </a:path>
            </a:pathLst>
          </a:custGeom>
          <a:noFill/>
          <a:ln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0406420-ACF9-4D0F-9F52-F2249E5742DF}"/>
              </a:ext>
            </a:extLst>
          </p:cNvPr>
          <p:cNvSpPr/>
          <p:nvPr/>
        </p:nvSpPr>
        <p:spPr bwMode="auto">
          <a:xfrm>
            <a:off x="9409400" y="5646605"/>
            <a:ext cx="2791837" cy="1229867"/>
          </a:xfrm>
          <a:custGeom>
            <a:avLst/>
            <a:gdLst>
              <a:gd name="connsiteX0" fmla="*/ 2791837 w 2791837"/>
              <a:gd name="connsiteY0" fmla="*/ 0 h 1229867"/>
              <a:gd name="connsiteX1" fmla="*/ 2791837 w 2791837"/>
              <a:gd name="connsiteY1" fmla="*/ 1225754 h 1229867"/>
              <a:gd name="connsiteX2" fmla="*/ 0 w 2791837"/>
              <a:gd name="connsiteY2" fmla="*/ 1229867 h 1229867"/>
              <a:gd name="connsiteX3" fmla="*/ 1236035 w 2791837"/>
              <a:gd name="connsiteY3" fmla="*/ 3437 h 1229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837" h="1229867">
                <a:moveTo>
                  <a:pt x="2791837" y="0"/>
                </a:moveTo>
                <a:lnTo>
                  <a:pt x="2791837" y="1225754"/>
                </a:lnTo>
                <a:lnTo>
                  <a:pt x="0" y="1229867"/>
                </a:lnTo>
                <a:lnTo>
                  <a:pt x="1236035" y="3437"/>
                </a:lnTo>
                <a:close/>
              </a:path>
            </a:pathLst>
          </a:custGeom>
          <a:solidFill>
            <a:srgbClr val="50E6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0" tIns="274320" rIns="36576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75729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 Black" panose="020B0A02040204020203" pitchFamily="34" charset="0"/>
                <a:cs typeface="+mn-cs"/>
              </a:rPr>
              <a:t>Call for </a:t>
            </a:r>
            <a:b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 Black" panose="020B0A02040204020203" pitchFamily="34" charset="0"/>
                <a:cs typeface="+mn-cs"/>
              </a:rPr>
            </a:b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 Black" panose="020B0A02040204020203" pitchFamily="34" charset="0"/>
                <a:cs typeface="+mn-cs"/>
              </a:rPr>
              <a:t>Hackers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Segoe UI Black" panose="020B0A02040204020203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393972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13B837-B5D4-4C38-A57F-58FC6F1A8EC0}"/>
              </a:ext>
            </a:extLst>
          </p:cNvPr>
          <p:cNvSpPr txBox="1"/>
          <p:nvPr/>
        </p:nvSpPr>
        <p:spPr>
          <a:xfrm>
            <a:off x="2797234" y="135640"/>
            <a:ext cx="61884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Pre-communications editable layer: Yammer</a:t>
            </a:r>
          </a:p>
        </p:txBody>
      </p:sp>
      <p:pic>
        <p:nvPicPr>
          <p:cNvPr id="28" name="Picture 27" descr="A city at night&#10;&#10;Description automatically generated with low confidence">
            <a:extLst>
              <a:ext uri="{FF2B5EF4-FFF2-40B4-BE49-F238E27FC236}">
                <a16:creationId xmlns:a16="http://schemas.microsoft.com/office/drawing/2014/main" id="{EF600D20-28AB-457D-B872-765BAE0241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163" t="15917" r="-1"/>
          <a:stretch/>
        </p:blipFill>
        <p:spPr>
          <a:xfrm>
            <a:off x="2580830" y="545799"/>
            <a:ext cx="6442031" cy="57664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D927FA9-9F92-4EC1-A862-38CC83363AC6}"/>
              </a:ext>
            </a:extLst>
          </p:cNvPr>
          <p:cNvSpPr/>
          <p:nvPr/>
        </p:nvSpPr>
        <p:spPr bwMode="auto">
          <a:xfrm>
            <a:off x="2580830" y="5254754"/>
            <a:ext cx="6442031" cy="1067962"/>
          </a:xfrm>
          <a:prstGeom prst="rect">
            <a:avLst/>
          </a:prstGeom>
          <a:solidFill>
            <a:schemeClr val="tx1">
              <a:lumMod val="50000"/>
              <a:alpha val="7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0" name="Graphic 32">
            <a:extLst>
              <a:ext uri="{FF2B5EF4-FFF2-40B4-BE49-F238E27FC236}">
                <a16:creationId xmlns:a16="http://schemas.microsoft.com/office/drawing/2014/main" id="{688185BC-EB93-4F44-A6C5-25873D11BFAE}"/>
              </a:ext>
            </a:extLst>
          </p:cNvPr>
          <p:cNvGrpSpPr/>
          <p:nvPr/>
        </p:nvGrpSpPr>
        <p:grpSpPr>
          <a:xfrm>
            <a:off x="6336997" y="1365704"/>
            <a:ext cx="1684281" cy="2627736"/>
            <a:chOff x="7921560" y="2607087"/>
            <a:chExt cx="1542478" cy="2337530"/>
          </a:xfrm>
          <a:solidFill>
            <a:srgbClr val="FFB900"/>
          </a:solidFill>
        </p:grpSpPr>
        <p:sp>
          <p:nvSpPr>
            <p:cNvPr id="31" name="Graphic 32">
              <a:extLst>
                <a:ext uri="{FF2B5EF4-FFF2-40B4-BE49-F238E27FC236}">
                  <a16:creationId xmlns:a16="http://schemas.microsoft.com/office/drawing/2014/main" id="{FE3FB9D3-ED67-461B-BCE6-03A1CFD8CB7C}"/>
                </a:ext>
              </a:extLst>
            </p:cNvPr>
            <p:cNvSpPr/>
            <p:nvPr/>
          </p:nvSpPr>
          <p:spPr>
            <a:xfrm>
              <a:off x="7921560" y="2607182"/>
              <a:ext cx="659987" cy="1069086"/>
            </a:xfrm>
            <a:custGeom>
              <a:avLst/>
              <a:gdLst>
                <a:gd name="connsiteX0" fmla="*/ 659797 w 659987"/>
                <a:gd name="connsiteY0" fmla="*/ 1069086 h 1069086"/>
                <a:gd name="connsiteX1" fmla="*/ 0 w 659987"/>
                <a:gd name="connsiteY1" fmla="*/ 1069086 h 1069086"/>
                <a:gd name="connsiteX2" fmla="*/ 0 w 659987"/>
                <a:gd name="connsiteY2" fmla="*/ 987743 h 1069086"/>
                <a:gd name="connsiteX3" fmla="*/ 52769 w 659987"/>
                <a:gd name="connsiteY3" fmla="*/ 810006 h 1069086"/>
                <a:gd name="connsiteX4" fmla="*/ 247079 w 659987"/>
                <a:gd name="connsiteY4" fmla="*/ 611696 h 1069086"/>
                <a:gd name="connsiteX5" fmla="*/ 382715 w 659987"/>
                <a:gd name="connsiteY5" fmla="*/ 495491 h 1069086"/>
                <a:gd name="connsiteX6" fmla="*/ 449390 w 659987"/>
                <a:gd name="connsiteY6" fmla="*/ 404622 h 1069086"/>
                <a:gd name="connsiteX7" fmla="*/ 471393 w 659987"/>
                <a:gd name="connsiteY7" fmla="*/ 306800 h 1069086"/>
                <a:gd name="connsiteX8" fmla="*/ 424911 w 659987"/>
                <a:gd name="connsiteY8" fmla="*/ 183642 h 1069086"/>
                <a:gd name="connsiteX9" fmla="*/ 299371 w 659987"/>
                <a:gd name="connsiteY9" fmla="*/ 139636 h 1069086"/>
                <a:gd name="connsiteX10" fmla="*/ 168307 w 659987"/>
                <a:gd name="connsiteY10" fmla="*/ 169736 h 1069086"/>
                <a:gd name="connsiteX11" fmla="*/ 40196 w 659987"/>
                <a:gd name="connsiteY11" fmla="*/ 259937 h 1069086"/>
                <a:gd name="connsiteX12" fmla="*/ 40196 w 659987"/>
                <a:gd name="connsiteY12" fmla="*/ 96298 h 1069086"/>
                <a:gd name="connsiteX13" fmla="*/ 173831 w 659987"/>
                <a:gd name="connsiteY13" fmla="*/ 23527 h 1069086"/>
                <a:gd name="connsiteX14" fmla="*/ 330232 w 659987"/>
                <a:gd name="connsiteY14" fmla="*/ 0 h 1069086"/>
                <a:gd name="connsiteX15" fmla="*/ 560642 w 659987"/>
                <a:gd name="connsiteY15" fmla="*/ 75914 h 1069086"/>
                <a:gd name="connsiteX16" fmla="*/ 643795 w 659987"/>
                <a:gd name="connsiteY16" fmla="*/ 288988 h 1069086"/>
                <a:gd name="connsiteX17" fmla="*/ 617030 w 659987"/>
                <a:gd name="connsiteY17" fmla="*/ 434912 h 1069086"/>
                <a:gd name="connsiteX18" fmla="*/ 534638 w 659987"/>
                <a:gd name="connsiteY18" fmla="*/ 560737 h 1069086"/>
                <a:gd name="connsiteX19" fmla="*/ 337566 w 659987"/>
                <a:gd name="connsiteY19" fmla="*/ 730472 h 1069086"/>
                <a:gd name="connsiteX20" fmla="*/ 220695 w 659987"/>
                <a:gd name="connsiteY20" fmla="*/ 838295 h 1069086"/>
                <a:gd name="connsiteX21" fmla="*/ 185928 w 659987"/>
                <a:gd name="connsiteY21" fmla="*/ 919734 h 1069086"/>
                <a:gd name="connsiteX22" fmla="*/ 185928 w 659987"/>
                <a:gd name="connsiteY22" fmla="*/ 923354 h 1069086"/>
                <a:gd name="connsiteX23" fmla="*/ 659988 w 659987"/>
                <a:gd name="connsiteY23" fmla="*/ 923354 h 1069086"/>
                <a:gd name="connsiteX24" fmla="*/ 659988 w 659987"/>
                <a:gd name="connsiteY24" fmla="*/ 1069086 h 1069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9987" h="1069086">
                  <a:moveTo>
                    <a:pt x="659797" y="1069086"/>
                  </a:moveTo>
                  <a:lnTo>
                    <a:pt x="0" y="1069086"/>
                  </a:lnTo>
                  <a:lnTo>
                    <a:pt x="0" y="987743"/>
                  </a:lnTo>
                  <a:cubicBezTo>
                    <a:pt x="0" y="926211"/>
                    <a:pt x="17622" y="866966"/>
                    <a:pt x="52769" y="810006"/>
                  </a:cubicBezTo>
                  <a:cubicBezTo>
                    <a:pt x="87916" y="753047"/>
                    <a:pt x="152686" y="686943"/>
                    <a:pt x="247079" y="611696"/>
                  </a:cubicBezTo>
                  <a:cubicBezTo>
                    <a:pt x="307658" y="563785"/>
                    <a:pt x="352902" y="525113"/>
                    <a:pt x="382715" y="495491"/>
                  </a:cubicBezTo>
                  <a:cubicBezTo>
                    <a:pt x="412528" y="465963"/>
                    <a:pt x="434721" y="435674"/>
                    <a:pt x="449390" y="404622"/>
                  </a:cubicBezTo>
                  <a:cubicBezTo>
                    <a:pt x="464058" y="373571"/>
                    <a:pt x="471393" y="340995"/>
                    <a:pt x="471393" y="306800"/>
                  </a:cubicBezTo>
                  <a:cubicBezTo>
                    <a:pt x="471393" y="254032"/>
                    <a:pt x="455867" y="212979"/>
                    <a:pt x="424911" y="183642"/>
                  </a:cubicBezTo>
                  <a:cubicBezTo>
                    <a:pt x="393954" y="154305"/>
                    <a:pt x="352044" y="139636"/>
                    <a:pt x="299371" y="139636"/>
                  </a:cubicBezTo>
                  <a:cubicBezTo>
                    <a:pt x="256413" y="139636"/>
                    <a:pt x="212693" y="149638"/>
                    <a:pt x="168307" y="169736"/>
                  </a:cubicBezTo>
                  <a:cubicBezTo>
                    <a:pt x="123920" y="189738"/>
                    <a:pt x="81153" y="219837"/>
                    <a:pt x="40196" y="259937"/>
                  </a:cubicBezTo>
                  <a:lnTo>
                    <a:pt x="40196" y="96298"/>
                  </a:lnTo>
                  <a:cubicBezTo>
                    <a:pt x="83630" y="63436"/>
                    <a:pt x="128207" y="39148"/>
                    <a:pt x="173831" y="23527"/>
                  </a:cubicBezTo>
                  <a:cubicBezTo>
                    <a:pt x="219456" y="7810"/>
                    <a:pt x="271653" y="0"/>
                    <a:pt x="330232" y="0"/>
                  </a:cubicBezTo>
                  <a:cubicBezTo>
                    <a:pt x="428340" y="0"/>
                    <a:pt x="505206" y="25336"/>
                    <a:pt x="560642" y="75914"/>
                  </a:cubicBezTo>
                  <a:cubicBezTo>
                    <a:pt x="616078" y="126492"/>
                    <a:pt x="643795" y="197548"/>
                    <a:pt x="643795" y="288988"/>
                  </a:cubicBezTo>
                  <a:cubicBezTo>
                    <a:pt x="643795" y="342329"/>
                    <a:pt x="634842" y="390906"/>
                    <a:pt x="617030" y="434912"/>
                  </a:cubicBezTo>
                  <a:cubicBezTo>
                    <a:pt x="599218" y="478917"/>
                    <a:pt x="571691" y="520827"/>
                    <a:pt x="534638" y="560737"/>
                  </a:cubicBezTo>
                  <a:cubicBezTo>
                    <a:pt x="497491" y="600551"/>
                    <a:pt x="431864" y="657130"/>
                    <a:pt x="337566" y="730472"/>
                  </a:cubicBezTo>
                  <a:cubicBezTo>
                    <a:pt x="282893" y="773049"/>
                    <a:pt x="243936" y="808958"/>
                    <a:pt x="220695" y="838295"/>
                  </a:cubicBezTo>
                  <a:cubicBezTo>
                    <a:pt x="197454" y="867632"/>
                    <a:pt x="185928" y="894779"/>
                    <a:pt x="185928" y="919734"/>
                  </a:cubicBezTo>
                  <a:lnTo>
                    <a:pt x="185928" y="923354"/>
                  </a:lnTo>
                  <a:lnTo>
                    <a:pt x="659988" y="923354"/>
                  </a:lnTo>
                  <a:lnTo>
                    <a:pt x="659988" y="1069086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Graphic 32">
              <a:extLst>
                <a:ext uri="{FF2B5EF4-FFF2-40B4-BE49-F238E27FC236}">
                  <a16:creationId xmlns:a16="http://schemas.microsoft.com/office/drawing/2014/main" id="{EBB13E3C-B232-4012-9EBF-404B4B9F7524}"/>
                </a:ext>
              </a:extLst>
            </p:cNvPr>
            <p:cNvSpPr/>
            <p:nvPr/>
          </p:nvSpPr>
          <p:spPr>
            <a:xfrm>
              <a:off x="8740615" y="2607087"/>
              <a:ext cx="723423" cy="1087373"/>
            </a:xfrm>
            <a:custGeom>
              <a:avLst/>
              <a:gdLst>
                <a:gd name="connsiteX0" fmla="*/ 723423 w 723423"/>
                <a:gd name="connsiteY0" fmla="*/ 537496 h 1087373"/>
                <a:gd name="connsiteX1" fmla="*/ 626650 w 723423"/>
                <a:gd name="connsiteY1" fmla="*/ 944404 h 1087373"/>
                <a:gd name="connsiteX2" fmla="*/ 352520 w 723423"/>
                <a:gd name="connsiteY2" fmla="*/ 1087374 h 1087373"/>
                <a:gd name="connsiteX3" fmla="*/ 90868 w 723423"/>
                <a:gd name="connsiteY3" fmla="*/ 952119 h 1087373"/>
                <a:gd name="connsiteX4" fmla="*/ 0 w 723423"/>
                <a:gd name="connsiteY4" fmla="*/ 563118 h 1087373"/>
                <a:gd name="connsiteX5" fmla="*/ 96012 w 723423"/>
                <a:gd name="connsiteY5" fmla="*/ 143351 h 1087373"/>
                <a:gd name="connsiteX6" fmla="*/ 375285 w 723423"/>
                <a:gd name="connsiteY6" fmla="*/ 0 h 1087373"/>
                <a:gd name="connsiteX7" fmla="*/ 723423 w 723423"/>
                <a:gd name="connsiteY7" fmla="*/ 537496 h 1087373"/>
                <a:gd name="connsiteX8" fmla="*/ 550354 w 723423"/>
                <a:gd name="connsiteY8" fmla="*/ 549021 h 1087373"/>
                <a:gd name="connsiteX9" fmla="*/ 506063 w 723423"/>
                <a:gd name="connsiteY9" fmla="*/ 237935 h 1087373"/>
                <a:gd name="connsiteX10" fmla="*/ 367951 w 723423"/>
                <a:gd name="connsiteY10" fmla="*/ 137446 h 1087373"/>
                <a:gd name="connsiteX11" fmla="*/ 172307 w 723423"/>
                <a:gd name="connsiteY11" fmla="*/ 558641 h 1087373"/>
                <a:gd name="connsiteX12" fmla="*/ 220980 w 723423"/>
                <a:gd name="connsiteY12" fmla="*/ 850678 h 1087373"/>
                <a:gd name="connsiteX13" fmla="*/ 364236 w 723423"/>
                <a:gd name="connsiteY13" fmla="*/ 948976 h 1087373"/>
                <a:gd name="connsiteX14" fmla="*/ 502729 w 723423"/>
                <a:gd name="connsiteY14" fmla="*/ 846963 h 1087373"/>
                <a:gd name="connsiteX15" fmla="*/ 548926 w 723423"/>
                <a:gd name="connsiteY15" fmla="*/ 549021 h 1087373"/>
                <a:gd name="connsiteX16" fmla="*/ 550354 w 723423"/>
                <a:gd name="connsiteY16" fmla="*/ 549021 h 108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3423" h="1087373">
                  <a:moveTo>
                    <a:pt x="723423" y="537496"/>
                  </a:moveTo>
                  <a:cubicBezTo>
                    <a:pt x="723423" y="713423"/>
                    <a:pt x="691134" y="849059"/>
                    <a:pt x="626650" y="944404"/>
                  </a:cubicBezTo>
                  <a:cubicBezTo>
                    <a:pt x="562165" y="1039749"/>
                    <a:pt x="470821" y="1087374"/>
                    <a:pt x="352520" y="1087374"/>
                  </a:cubicBezTo>
                  <a:cubicBezTo>
                    <a:pt x="238696" y="1087374"/>
                    <a:pt x="151447" y="1042321"/>
                    <a:pt x="90868" y="952119"/>
                  </a:cubicBezTo>
                  <a:cubicBezTo>
                    <a:pt x="30289" y="861917"/>
                    <a:pt x="0" y="732282"/>
                    <a:pt x="0" y="563118"/>
                  </a:cubicBezTo>
                  <a:cubicBezTo>
                    <a:pt x="0" y="378809"/>
                    <a:pt x="32004" y="238887"/>
                    <a:pt x="96012" y="143351"/>
                  </a:cubicBezTo>
                  <a:cubicBezTo>
                    <a:pt x="160020" y="47816"/>
                    <a:pt x="253079" y="0"/>
                    <a:pt x="375285" y="0"/>
                  </a:cubicBezTo>
                  <a:cubicBezTo>
                    <a:pt x="607409" y="95"/>
                    <a:pt x="723423" y="179261"/>
                    <a:pt x="723423" y="537496"/>
                  </a:cubicBezTo>
                  <a:close/>
                  <a:moveTo>
                    <a:pt x="550354" y="549021"/>
                  </a:moveTo>
                  <a:cubicBezTo>
                    <a:pt x="550354" y="408623"/>
                    <a:pt x="535591" y="304895"/>
                    <a:pt x="506063" y="237935"/>
                  </a:cubicBezTo>
                  <a:cubicBezTo>
                    <a:pt x="476535" y="170879"/>
                    <a:pt x="430435" y="137446"/>
                    <a:pt x="367951" y="137446"/>
                  </a:cubicBezTo>
                  <a:cubicBezTo>
                    <a:pt x="237554" y="137446"/>
                    <a:pt x="172307" y="277844"/>
                    <a:pt x="172307" y="558641"/>
                  </a:cubicBezTo>
                  <a:cubicBezTo>
                    <a:pt x="172307" y="687800"/>
                    <a:pt x="188500" y="785146"/>
                    <a:pt x="220980" y="850678"/>
                  </a:cubicBezTo>
                  <a:cubicBezTo>
                    <a:pt x="253460" y="916210"/>
                    <a:pt x="301180" y="948976"/>
                    <a:pt x="364236" y="948976"/>
                  </a:cubicBezTo>
                  <a:cubicBezTo>
                    <a:pt x="425767" y="948976"/>
                    <a:pt x="471964" y="914972"/>
                    <a:pt x="502729" y="846963"/>
                  </a:cubicBezTo>
                  <a:cubicBezTo>
                    <a:pt x="533495" y="778955"/>
                    <a:pt x="548926" y="679704"/>
                    <a:pt x="548926" y="549021"/>
                  </a:cubicBezTo>
                  <a:lnTo>
                    <a:pt x="550354" y="549021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Graphic 32">
              <a:extLst>
                <a:ext uri="{FF2B5EF4-FFF2-40B4-BE49-F238E27FC236}">
                  <a16:creationId xmlns:a16="http://schemas.microsoft.com/office/drawing/2014/main" id="{D67CFC4A-A872-4666-BE5C-E808A4D5353A}"/>
                </a:ext>
              </a:extLst>
            </p:cNvPr>
            <p:cNvSpPr/>
            <p:nvPr/>
          </p:nvSpPr>
          <p:spPr>
            <a:xfrm>
              <a:off x="7921560" y="3875531"/>
              <a:ext cx="659987" cy="1069085"/>
            </a:xfrm>
            <a:custGeom>
              <a:avLst/>
              <a:gdLst>
                <a:gd name="connsiteX0" fmla="*/ 659797 w 659987"/>
                <a:gd name="connsiteY0" fmla="*/ 1069086 h 1069085"/>
                <a:gd name="connsiteX1" fmla="*/ 0 w 659987"/>
                <a:gd name="connsiteY1" fmla="*/ 1069086 h 1069085"/>
                <a:gd name="connsiteX2" fmla="*/ 0 w 659987"/>
                <a:gd name="connsiteY2" fmla="*/ 987742 h 1069085"/>
                <a:gd name="connsiteX3" fmla="*/ 52769 w 659987"/>
                <a:gd name="connsiteY3" fmla="*/ 810006 h 1069085"/>
                <a:gd name="connsiteX4" fmla="*/ 247079 w 659987"/>
                <a:gd name="connsiteY4" fmla="*/ 611696 h 1069085"/>
                <a:gd name="connsiteX5" fmla="*/ 382715 w 659987"/>
                <a:gd name="connsiteY5" fmla="*/ 495490 h 1069085"/>
                <a:gd name="connsiteX6" fmla="*/ 449390 w 659987"/>
                <a:gd name="connsiteY6" fmla="*/ 404622 h 1069085"/>
                <a:gd name="connsiteX7" fmla="*/ 471393 w 659987"/>
                <a:gd name="connsiteY7" fmla="*/ 306800 h 1069085"/>
                <a:gd name="connsiteX8" fmla="*/ 424911 w 659987"/>
                <a:gd name="connsiteY8" fmla="*/ 183642 h 1069085"/>
                <a:gd name="connsiteX9" fmla="*/ 299371 w 659987"/>
                <a:gd name="connsiteY9" fmla="*/ 139636 h 1069085"/>
                <a:gd name="connsiteX10" fmla="*/ 168307 w 659987"/>
                <a:gd name="connsiteY10" fmla="*/ 169735 h 1069085"/>
                <a:gd name="connsiteX11" fmla="*/ 40196 w 659987"/>
                <a:gd name="connsiteY11" fmla="*/ 259937 h 1069085"/>
                <a:gd name="connsiteX12" fmla="*/ 40196 w 659987"/>
                <a:gd name="connsiteY12" fmla="*/ 96298 h 1069085"/>
                <a:gd name="connsiteX13" fmla="*/ 173831 w 659987"/>
                <a:gd name="connsiteY13" fmla="*/ 23527 h 1069085"/>
                <a:gd name="connsiteX14" fmla="*/ 330232 w 659987"/>
                <a:gd name="connsiteY14" fmla="*/ 0 h 1069085"/>
                <a:gd name="connsiteX15" fmla="*/ 560642 w 659987"/>
                <a:gd name="connsiteY15" fmla="*/ 75914 h 1069085"/>
                <a:gd name="connsiteX16" fmla="*/ 643795 w 659987"/>
                <a:gd name="connsiteY16" fmla="*/ 288988 h 1069085"/>
                <a:gd name="connsiteX17" fmla="*/ 617030 w 659987"/>
                <a:gd name="connsiteY17" fmla="*/ 434912 h 1069085"/>
                <a:gd name="connsiteX18" fmla="*/ 534638 w 659987"/>
                <a:gd name="connsiteY18" fmla="*/ 560737 h 1069085"/>
                <a:gd name="connsiteX19" fmla="*/ 337566 w 659987"/>
                <a:gd name="connsiteY19" fmla="*/ 730472 h 1069085"/>
                <a:gd name="connsiteX20" fmla="*/ 220695 w 659987"/>
                <a:gd name="connsiteY20" fmla="*/ 838295 h 1069085"/>
                <a:gd name="connsiteX21" fmla="*/ 185928 w 659987"/>
                <a:gd name="connsiteY21" fmla="*/ 919734 h 1069085"/>
                <a:gd name="connsiteX22" fmla="*/ 185928 w 659987"/>
                <a:gd name="connsiteY22" fmla="*/ 923354 h 1069085"/>
                <a:gd name="connsiteX23" fmla="*/ 659988 w 659987"/>
                <a:gd name="connsiteY23" fmla="*/ 923354 h 1069085"/>
                <a:gd name="connsiteX24" fmla="*/ 659988 w 659987"/>
                <a:gd name="connsiteY24" fmla="*/ 1069086 h 106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9987" h="1069085">
                  <a:moveTo>
                    <a:pt x="659797" y="1069086"/>
                  </a:moveTo>
                  <a:lnTo>
                    <a:pt x="0" y="1069086"/>
                  </a:lnTo>
                  <a:lnTo>
                    <a:pt x="0" y="987742"/>
                  </a:lnTo>
                  <a:cubicBezTo>
                    <a:pt x="0" y="926211"/>
                    <a:pt x="17622" y="866965"/>
                    <a:pt x="52769" y="810006"/>
                  </a:cubicBezTo>
                  <a:cubicBezTo>
                    <a:pt x="87916" y="753047"/>
                    <a:pt x="152686" y="686943"/>
                    <a:pt x="247079" y="611696"/>
                  </a:cubicBezTo>
                  <a:cubicBezTo>
                    <a:pt x="307658" y="563785"/>
                    <a:pt x="352902" y="525113"/>
                    <a:pt x="382715" y="495490"/>
                  </a:cubicBezTo>
                  <a:cubicBezTo>
                    <a:pt x="412528" y="465963"/>
                    <a:pt x="434721" y="435673"/>
                    <a:pt x="449390" y="404622"/>
                  </a:cubicBezTo>
                  <a:cubicBezTo>
                    <a:pt x="464058" y="373571"/>
                    <a:pt x="471393" y="340995"/>
                    <a:pt x="471393" y="306800"/>
                  </a:cubicBezTo>
                  <a:cubicBezTo>
                    <a:pt x="471393" y="254032"/>
                    <a:pt x="455867" y="212979"/>
                    <a:pt x="424911" y="183642"/>
                  </a:cubicBezTo>
                  <a:cubicBezTo>
                    <a:pt x="393954" y="154305"/>
                    <a:pt x="352044" y="139636"/>
                    <a:pt x="299371" y="139636"/>
                  </a:cubicBezTo>
                  <a:cubicBezTo>
                    <a:pt x="256413" y="139636"/>
                    <a:pt x="212693" y="149638"/>
                    <a:pt x="168307" y="169735"/>
                  </a:cubicBezTo>
                  <a:cubicBezTo>
                    <a:pt x="123920" y="189738"/>
                    <a:pt x="81153" y="219837"/>
                    <a:pt x="40196" y="259937"/>
                  </a:cubicBezTo>
                  <a:lnTo>
                    <a:pt x="40196" y="96298"/>
                  </a:lnTo>
                  <a:cubicBezTo>
                    <a:pt x="83630" y="63436"/>
                    <a:pt x="128207" y="39148"/>
                    <a:pt x="173831" y="23527"/>
                  </a:cubicBezTo>
                  <a:cubicBezTo>
                    <a:pt x="219456" y="7810"/>
                    <a:pt x="271653" y="0"/>
                    <a:pt x="330232" y="0"/>
                  </a:cubicBezTo>
                  <a:cubicBezTo>
                    <a:pt x="428340" y="0"/>
                    <a:pt x="505206" y="25336"/>
                    <a:pt x="560642" y="75914"/>
                  </a:cubicBezTo>
                  <a:cubicBezTo>
                    <a:pt x="616078" y="126492"/>
                    <a:pt x="643795" y="197548"/>
                    <a:pt x="643795" y="288988"/>
                  </a:cubicBezTo>
                  <a:cubicBezTo>
                    <a:pt x="643795" y="342329"/>
                    <a:pt x="634842" y="390906"/>
                    <a:pt x="617030" y="434912"/>
                  </a:cubicBezTo>
                  <a:cubicBezTo>
                    <a:pt x="599218" y="478917"/>
                    <a:pt x="571691" y="520827"/>
                    <a:pt x="534638" y="560737"/>
                  </a:cubicBezTo>
                  <a:cubicBezTo>
                    <a:pt x="497491" y="600551"/>
                    <a:pt x="431864" y="657130"/>
                    <a:pt x="337566" y="730472"/>
                  </a:cubicBezTo>
                  <a:cubicBezTo>
                    <a:pt x="282893" y="773049"/>
                    <a:pt x="243936" y="808958"/>
                    <a:pt x="220695" y="838295"/>
                  </a:cubicBezTo>
                  <a:cubicBezTo>
                    <a:pt x="197454" y="867632"/>
                    <a:pt x="185928" y="894779"/>
                    <a:pt x="185928" y="919734"/>
                  </a:cubicBezTo>
                  <a:lnTo>
                    <a:pt x="185928" y="923354"/>
                  </a:lnTo>
                  <a:lnTo>
                    <a:pt x="659988" y="923354"/>
                  </a:lnTo>
                  <a:lnTo>
                    <a:pt x="659988" y="1069086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Graphic 32">
              <a:extLst>
                <a:ext uri="{FF2B5EF4-FFF2-40B4-BE49-F238E27FC236}">
                  <a16:creationId xmlns:a16="http://schemas.microsoft.com/office/drawing/2014/main" id="{773FD7B8-58BE-4C07-9C2E-FB1FB3DEC545}"/>
                </a:ext>
              </a:extLst>
            </p:cNvPr>
            <p:cNvSpPr/>
            <p:nvPr/>
          </p:nvSpPr>
          <p:spPr>
            <a:xfrm>
              <a:off x="8743091" y="3869435"/>
              <a:ext cx="391191" cy="1075181"/>
            </a:xfrm>
            <a:custGeom>
              <a:avLst/>
              <a:gdLst>
                <a:gd name="connsiteX0" fmla="*/ 221075 w 391191"/>
                <a:gd name="connsiteY0" fmla="*/ 1075182 h 1075181"/>
                <a:gd name="connsiteX1" fmla="*/ 229171 w 391191"/>
                <a:gd name="connsiteY1" fmla="*/ 1075182 h 1075181"/>
                <a:gd name="connsiteX2" fmla="*/ 391192 w 391191"/>
                <a:gd name="connsiteY2" fmla="*/ 913924 h 1075181"/>
                <a:gd name="connsiteX3" fmla="*/ 391192 w 391191"/>
                <a:gd name="connsiteY3" fmla="*/ 0 h 1075181"/>
                <a:gd name="connsiteX4" fmla="*/ 319278 w 391191"/>
                <a:gd name="connsiteY4" fmla="*/ 0 h 1075181"/>
                <a:gd name="connsiteX5" fmla="*/ 173546 w 391191"/>
                <a:gd name="connsiteY5" fmla="*/ 89059 h 1075181"/>
                <a:gd name="connsiteX6" fmla="*/ 0 w 391191"/>
                <a:gd name="connsiteY6" fmla="*/ 159734 h 1075181"/>
                <a:gd name="connsiteX7" fmla="*/ 0 w 391191"/>
                <a:gd name="connsiteY7" fmla="*/ 304895 h 1075181"/>
                <a:gd name="connsiteX8" fmla="*/ 221075 w 391191"/>
                <a:gd name="connsiteY8" fmla="*/ 208121 h 1075181"/>
                <a:gd name="connsiteX9" fmla="*/ 221075 w 391191"/>
                <a:gd name="connsiteY9" fmla="*/ 1075182 h 1075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1191" h="1075181">
                  <a:moveTo>
                    <a:pt x="221075" y="1075182"/>
                  </a:moveTo>
                  <a:lnTo>
                    <a:pt x="229171" y="1075182"/>
                  </a:lnTo>
                  <a:lnTo>
                    <a:pt x="391192" y="913924"/>
                  </a:lnTo>
                  <a:lnTo>
                    <a:pt x="391192" y="0"/>
                  </a:lnTo>
                  <a:lnTo>
                    <a:pt x="319278" y="0"/>
                  </a:lnTo>
                  <a:cubicBezTo>
                    <a:pt x="271272" y="34195"/>
                    <a:pt x="222695" y="63913"/>
                    <a:pt x="173546" y="89059"/>
                  </a:cubicBezTo>
                  <a:cubicBezTo>
                    <a:pt x="124396" y="114205"/>
                    <a:pt x="66485" y="137827"/>
                    <a:pt x="0" y="159734"/>
                  </a:cubicBezTo>
                  <a:lnTo>
                    <a:pt x="0" y="304895"/>
                  </a:lnTo>
                  <a:cubicBezTo>
                    <a:pt x="89154" y="281940"/>
                    <a:pt x="162878" y="249650"/>
                    <a:pt x="221075" y="208121"/>
                  </a:cubicBezTo>
                  <a:lnTo>
                    <a:pt x="221075" y="1075182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5" name="Graphic 32">
            <a:extLst>
              <a:ext uri="{FF2B5EF4-FFF2-40B4-BE49-F238E27FC236}">
                <a16:creationId xmlns:a16="http://schemas.microsoft.com/office/drawing/2014/main" id="{E69A2E08-1156-410F-982A-5B26277DA3E6}"/>
              </a:ext>
            </a:extLst>
          </p:cNvPr>
          <p:cNvSpPr/>
          <p:nvPr/>
        </p:nvSpPr>
        <p:spPr>
          <a:xfrm>
            <a:off x="7138240" y="3450630"/>
            <a:ext cx="883038" cy="878970"/>
          </a:xfrm>
          <a:custGeom>
            <a:avLst/>
            <a:gdLst>
              <a:gd name="connsiteX0" fmla="*/ 682276 w 682275"/>
              <a:gd name="connsiteY0" fmla="*/ 0 h 679132"/>
              <a:gd name="connsiteX1" fmla="*/ 0 w 682275"/>
              <a:gd name="connsiteY1" fmla="*/ 679132 h 67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2275" h="679132">
                <a:moveTo>
                  <a:pt x="682276" y="0"/>
                </a:moveTo>
                <a:lnTo>
                  <a:pt x="0" y="679132"/>
                </a:lnTo>
              </a:path>
            </a:pathLst>
          </a:custGeom>
          <a:ln w="9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6" name="Graphic 32">
            <a:extLst>
              <a:ext uri="{FF2B5EF4-FFF2-40B4-BE49-F238E27FC236}">
                <a16:creationId xmlns:a16="http://schemas.microsoft.com/office/drawing/2014/main" id="{FC69DCE5-5191-4112-BA5E-54161853B97E}"/>
              </a:ext>
            </a:extLst>
          </p:cNvPr>
          <p:cNvGrpSpPr/>
          <p:nvPr/>
        </p:nvGrpSpPr>
        <p:grpSpPr>
          <a:xfrm>
            <a:off x="8123844" y="4772822"/>
            <a:ext cx="457114" cy="225845"/>
            <a:chOff x="7141844" y="4788978"/>
            <a:chExt cx="353187" cy="174498"/>
          </a:xfrm>
          <a:solidFill>
            <a:srgbClr val="FFB900"/>
          </a:solidFill>
        </p:grpSpPr>
        <p:sp>
          <p:nvSpPr>
            <p:cNvPr id="37" name="Graphic 32">
              <a:extLst>
                <a:ext uri="{FF2B5EF4-FFF2-40B4-BE49-F238E27FC236}">
                  <a16:creationId xmlns:a16="http://schemas.microsoft.com/office/drawing/2014/main" id="{7DFDEEB1-37B6-4BF9-99CE-E3F2E1CACF98}"/>
                </a:ext>
              </a:extLst>
            </p:cNvPr>
            <p:cNvSpPr/>
            <p:nvPr/>
          </p:nvSpPr>
          <p:spPr>
            <a:xfrm>
              <a:off x="7141844" y="4788978"/>
              <a:ext cx="181737" cy="174498"/>
            </a:xfrm>
            <a:custGeom>
              <a:avLst/>
              <a:gdLst>
                <a:gd name="connsiteX0" fmla="*/ 181737 w 181737"/>
                <a:gd name="connsiteY0" fmla="*/ 0 h 174498"/>
                <a:gd name="connsiteX1" fmla="*/ 87249 w 181737"/>
                <a:gd name="connsiteY1" fmla="*/ 0 h 174498"/>
                <a:gd name="connsiteX2" fmla="*/ 0 w 181737"/>
                <a:gd name="connsiteY2" fmla="*/ 87249 h 174498"/>
                <a:gd name="connsiteX3" fmla="*/ 87249 w 181737"/>
                <a:gd name="connsiteY3" fmla="*/ 174498 h 174498"/>
                <a:gd name="connsiteX4" fmla="*/ 181737 w 181737"/>
                <a:gd name="connsiteY4" fmla="*/ 174498 h 174498"/>
                <a:gd name="connsiteX5" fmla="*/ 94488 w 181737"/>
                <a:gd name="connsiteY5" fmla="*/ 87249 h 174498"/>
                <a:gd name="connsiteX6" fmla="*/ 181737 w 181737"/>
                <a:gd name="connsiteY6" fmla="*/ 0 h 17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37" h="174498">
                  <a:moveTo>
                    <a:pt x="181737" y="0"/>
                  </a:moveTo>
                  <a:lnTo>
                    <a:pt x="87249" y="0"/>
                  </a:lnTo>
                  <a:lnTo>
                    <a:pt x="0" y="87249"/>
                  </a:lnTo>
                  <a:lnTo>
                    <a:pt x="87249" y="174498"/>
                  </a:lnTo>
                  <a:lnTo>
                    <a:pt x="181737" y="174498"/>
                  </a:lnTo>
                  <a:lnTo>
                    <a:pt x="94488" y="87249"/>
                  </a:lnTo>
                  <a:lnTo>
                    <a:pt x="181737" y="0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Graphic 32">
              <a:extLst>
                <a:ext uri="{FF2B5EF4-FFF2-40B4-BE49-F238E27FC236}">
                  <a16:creationId xmlns:a16="http://schemas.microsoft.com/office/drawing/2014/main" id="{D1468B28-75D0-41F2-8924-5E7907B0B550}"/>
                </a:ext>
              </a:extLst>
            </p:cNvPr>
            <p:cNvSpPr/>
            <p:nvPr/>
          </p:nvSpPr>
          <p:spPr>
            <a:xfrm>
              <a:off x="7313294" y="4788978"/>
              <a:ext cx="181737" cy="174498"/>
            </a:xfrm>
            <a:custGeom>
              <a:avLst/>
              <a:gdLst>
                <a:gd name="connsiteX0" fmla="*/ 181737 w 181737"/>
                <a:gd name="connsiteY0" fmla="*/ 0 h 174498"/>
                <a:gd name="connsiteX1" fmla="*/ 87249 w 181737"/>
                <a:gd name="connsiteY1" fmla="*/ 0 h 174498"/>
                <a:gd name="connsiteX2" fmla="*/ 0 w 181737"/>
                <a:gd name="connsiteY2" fmla="*/ 87249 h 174498"/>
                <a:gd name="connsiteX3" fmla="*/ 87249 w 181737"/>
                <a:gd name="connsiteY3" fmla="*/ 174498 h 174498"/>
                <a:gd name="connsiteX4" fmla="*/ 181737 w 181737"/>
                <a:gd name="connsiteY4" fmla="*/ 174498 h 174498"/>
                <a:gd name="connsiteX5" fmla="*/ 94488 w 181737"/>
                <a:gd name="connsiteY5" fmla="*/ 87249 h 174498"/>
                <a:gd name="connsiteX6" fmla="*/ 181737 w 181737"/>
                <a:gd name="connsiteY6" fmla="*/ 0 h 17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37" h="174498">
                  <a:moveTo>
                    <a:pt x="181737" y="0"/>
                  </a:moveTo>
                  <a:lnTo>
                    <a:pt x="87249" y="0"/>
                  </a:lnTo>
                  <a:lnTo>
                    <a:pt x="0" y="87249"/>
                  </a:lnTo>
                  <a:lnTo>
                    <a:pt x="87249" y="174498"/>
                  </a:lnTo>
                  <a:lnTo>
                    <a:pt x="181737" y="174498"/>
                  </a:lnTo>
                  <a:lnTo>
                    <a:pt x="94488" y="87249"/>
                  </a:lnTo>
                  <a:lnTo>
                    <a:pt x="181737" y="0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E30C7DF-4603-4DD3-A0FA-1477205C4464}"/>
              </a:ext>
            </a:extLst>
          </p:cNvPr>
          <p:cNvSpPr txBox="1"/>
          <p:nvPr/>
        </p:nvSpPr>
        <p:spPr>
          <a:xfrm>
            <a:off x="2580830" y="2430171"/>
            <a:ext cx="3577160" cy="16545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MSUS </a:t>
            </a:r>
          </a:p>
          <a:p>
            <a:pPr marL="0" marR="0" lvl="0" indent="0" algn="r" defTabSz="914367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Sustainable </a:t>
            </a:r>
          </a:p>
          <a:p>
            <a:pPr marL="0" marR="0" lvl="0" indent="0" algn="r" defTabSz="914367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Smart Buildings Hackathon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BA438F-8A18-45E8-9865-CC9F48AB0A40}"/>
              </a:ext>
            </a:extLst>
          </p:cNvPr>
          <p:cNvSpPr txBox="1"/>
          <p:nvPr/>
        </p:nvSpPr>
        <p:spPr>
          <a:xfrm>
            <a:off x="2934220" y="4443059"/>
            <a:ext cx="5696496" cy="248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Help shape the future of smart building technology</a:t>
            </a: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53D22D-5641-4595-9074-AF2349964C73}"/>
              </a:ext>
            </a:extLst>
          </p:cNvPr>
          <p:cNvSpPr txBox="1"/>
          <p:nvPr/>
        </p:nvSpPr>
        <p:spPr>
          <a:xfrm>
            <a:off x="6171438" y="4702104"/>
            <a:ext cx="17379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Segoe UI Semibold"/>
                <a:ea typeface="+mn-ea"/>
                <a:cs typeface="+mn-cs"/>
              </a:rPr>
              <a:t>[Date of event]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highlight>
                <a:srgbClr val="FFFF00"/>
              </a:highlight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42" name="Picture 4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9F5D6E5-AC59-4BEE-ADA9-A6DA8DAC0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953" y="752577"/>
            <a:ext cx="963974" cy="20564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C3F223B-185D-4996-AE33-F3B736AA898B}"/>
              </a:ext>
            </a:extLst>
          </p:cNvPr>
          <p:cNvSpPr txBox="1"/>
          <p:nvPr/>
        </p:nvSpPr>
        <p:spPr>
          <a:xfrm>
            <a:off x="3177263" y="5753434"/>
            <a:ext cx="3953400" cy="209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highlight>
                  <a:srgbClr val="FFFF00"/>
                </a:highligh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[Registration website link]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366CA5-1DFC-4D89-8C46-9DAAFEC461C3}"/>
              </a:ext>
            </a:extLst>
          </p:cNvPr>
          <p:cNvGrpSpPr/>
          <p:nvPr/>
        </p:nvGrpSpPr>
        <p:grpSpPr>
          <a:xfrm>
            <a:off x="2787460" y="5808118"/>
            <a:ext cx="313095" cy="154604"/>
            <a:chOff x="363569" y="4811314"/>
            <a:chExt cx="313095" cy="154604"/>
          </a:xfrm>
        </p:grpSpPr>
        <p:sp>
          <p:nvSpPr>
            <p:cNvPr id="57" name="Graphic 32">
              <a:extLst>
                <a:ext uri="{FF2B5EF4-FFF2-40B4-BE49-F238E27FC236}">
                  <a16:creationId xmlns:a16="http://schemas.microsoft.com/office/drawing/2014/main" id="{D234005C-88E8-4162-9054-CA3AC7E5D961}"/>
                </a:ext>
              </a:extLst>
            </p:cNvPr>
            <p:cNvSpPr/>
            <p:nvPr/>
          </p:nvSpPr>
          <p:spPr>
            <a:xfrm rot="10800000">
              <a:off x="363569" y="4811314"/>
              <a:ext cx="156548" cy="150296"/>
            </a:xfrm>
            <a:custGeom>
              <a:avLst/>
              <a:gdLst>
                <a:gd name="connsiteX0" fmla="*/ 146111 w 146111"/>
                <a:gd name="connsiteY0" fmla="*/ 0 h 140276"/>
                <a:gd name="connsiteX1" fmla="*/ 70138 w 146111"/>
                <a:gd name="connsiteY1" fmla="*/ 0 h 140276"/>
                <a:gd name="connsiteX2" fmla="*/ 0 w 146111"/>
                <a:gd name="connsiteY2" fmla="*/ 70138 h 140276"/>
                <a:gd name="connsiteX3" fmla="*/ 70138 w 146111"/>
                <a:gd name="connsiteY3" fmla="*/ 140276 h 140276"/>
                <a:gd name="connsiteX4" fmla="*/ 146111 w 146111"/>
                <a:gd name="connsiteY4" fmla="*/ 140276 h 140276"/>
                <a:gd name="connsiteX5" fmla="*/ 75973 w 146111"/>
                <a:gd name="connsiteY5" fmla="*/ 70138 h 140276"/>
                <a:gd name="connsiteX6" fmla="*/ 146111 w 146111"/>
                <a:gd name="connsiteY6" fmla="*/ 0 h 14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111" h="140276">
                  <a:moveTo>
                    <a:pt x="146111" y="0"/>
                  </a:moveTo>
                  <a:lnTo>
                    <a:pt x="70138" y="0"/>
                  </a:lnTo>
                  <a:lnTo>
                    <a:pt x="0" y="70138"/>
                  </a:lnTo>
                  <a:lnTo>
                    <a:pt x="70138" y="140276"/>
                  </a:lnTo>
                  <a:lnTo>
                    <a:pt x="146111" y="140276"/>
                  </a:lnTo>
                  <a:lnTo>
                    <a:pt x="75973" y="70138"/>
                  </a:lnTo>
                  <a:lnTo>
                    <a:pt x="146111" y="0"/>
                  </a:lnTo>
                  <a:close/>
                </a:path>
              </a:pathLst>
            </a:custGeom>
            <a:solidFill>
              <a:srgbClr val="FFB900"/>
            </a:solidFill>
            <a:ln w="12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Graphic 32">
              <a:extLst>
                <a:ext uri="{FF2B5EF4-FFF2-40B4-BE49-F238E27FC236}">
                  <a16:creationId xmlns:a16="http://schemas.microsoft.com/office/drawing/2014/main" id="{D1190A81-3C4D-4ACD-B183-0097E832AD75}"/>
                </a:ext>
              </a:extLst>
            </p:cNvPr>
            <p:cNvSpPr/>
            <p:nvPr/>
          </p:nvSpPr>
          <p:spPr>
            <a:xfrm rot="10800000">
              <a:off x="520116" y="4815622"/>
              <a:ext cx="156548" cy="150296"/>
            </a:xfrm>
            <a:custGeom>
              <a:avLst/>
              <a:gdLst>
                <a:gd name="connsiteX0" fmla="*/ 146111 w 146111"/>
                <a:gd name="connsiteY0" fmla="*/ 0 h 140276"/>
                <a:gd name="connsiteX1" fmla="*/ 70138 w 146111"/>
                <a:gd name="connsiteY1" fmla="*/ 0 h 140276"/>
                <a:gd name="connsiteX2" fmla="*/ 0 w 146111"/>
                <a:gd name="connsiteY2" fmla="*/ 70138 h 140276"/>
                <a:gd name="connsiteX3" fmla="*/ 70138 w 146111"/>
                <a:gd name="connsiteY3" fmla="*/ 140276 h 140276"/>
                <a:gd name="connsiteX4" fmla="*/ 146111 w 146111"/>
                <a:gd name="connsiteY4" fmla="*/ 140276 h 140276"/>
                <a:gd name="connsiteX5" fmla="*/ 75973 w 146111"/>
                <a:gd name="connsiteY5" fmla="*/ 70138 h 140276"/>
                <a:gd name="connsiteX6" fmla="*/ 146111 w 146111"/>
                <a:gd name="connsiteY6" fmla="*/ 0 h 14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111" h="140276">
                  <a:moveTo>
                    <a:pt x="146111" y="0"/>
                  </a:moveTo>
                  <a:lnTo>
                    <a:pt x="70138" y="0"/>
                  </a:lnTo>
                  <a:lnTo>
                    <a:pt x="0" y="70138"/>
                  </a:lnTo>
                  <a:lnTo>
                    <a:pt x="70138" y="140276"/>
                  </a:lnTo>
                  <a:lnTo>
                    <a:pt x="146111" y="140276"/>
                  </a:lnTo>
                  <a:lnTo>
                    <a:pt x="75973" y="70138"/>
                  </a:lnTo>
                  <a:lnTo>
                    <a:pt x="146111" y="0"/>
                  </a:lnTo>
                  <a:close/>
                </a:path>
              </a:pathLst>
            </a:custGeom>
            <a:solidFill>
              <a:srgbClr val="FFB900"/>
            </a:solidFill>
            <a:ln w="12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AFD5C450-57B6-407E-9D8F-E39F0F043293}"/>
              </a:ext>
            </a:extLst>
          </p:cNvPr>
          <p:cNvSpPr txBox="1"/>
          <p:nvPr/>
        </p:nvSpPr>
        <p:spPr>
          <a:xfrm>
            <a:off x="2770953" y="5528833"/>
            <a:ext cx="1856086" cy="209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For registration visit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9374A3D-D20E-40F5-8210-85B02F64E26B}"/>
              </a:ext>
            </a:extLst>
          </p:cNvPr>
          <p:cNvGrpSpPr/>
          <p:nvPr/>
        </p:nvGrpSpPr>
        <p:grpSpPr>
          <a:xfrm>
            <a:off x="6095555" y="5122794"/>
            <a:ext cx="2936580" cy="1201848"/>
            <a:chOff x="3021157" y="4926100"/>
            <a:chExt cx="3385068" cy="1385400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0250AE-392D-4A4A-AC77-0CF09678E2D2}"/>
                </a:ext>
              </a:extLst>
            </p:cNvPr>
            <p:cNvSpPr/>
            <p:nvPr/>
          </p:nvSpPr>
          <p:spPr bwMode="auto">
            <a:xfrm>
              <a:off x="3318540" y="4926100"/>
              <a:ext cx="3086285" cy="1381276"/>
            </a:xfrm>
            <a:custGeom>
              <a:avLst/>
              <a:gdLst>
                <a:gd name="connsiteX0" fmla="*/ 3086285 w 3086285"/>
                <a:gd name="connsiteY0" fmla="*/ 0 h 1381276"/>
                <a:gd name="connsiteX1" fmla="*/ 3086285 w 3086285"/>
                <a:gd name="connsiteY1" fmla="*/ 1376729 h 1381276"/>
                <a:gd name="connsiteX2" fmla="*/ 0 w 3086285"/>
                <a:gd name="connsiteY2" fmla="*/ 1381276 h 1381276"/>
                <a:gd name="connsiteX3" fmla="*/ 1388313 w 3086285"/>
                <a:gd name="connsiteY3" fmla="*/ 3752 h 138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285" h="1381276">
                  <a:moveTo>
                    <a:pt x="3086285" y="0"/>
                  </a:moveTo>
                  <a:lnTo>
                    <a:pt x="3086285" y="1376729"/>
                  </a:lnTo>
                  <a:lnTo>
                    <a:pt x="0" y="1381276"/>
                  </a:lnTo>
                  <a:lnTo>
                    <a:pt x="1388313" y="3752"/>
                  </a:lnTo>
                  <a:close/>
                </a:path>
              </a:pathLst>
            </a:custGeom>
            <a:solidFill>
              <a:srgbClr val="FFB900">
                <a:alpha val="42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ectangle 4">
              <a:extLst>
                <a:ext uri="{FF2B5EF4-FFF2-40B4-BE49-F238E27FC236}">
                  <a16:creationId xmlns:a16="http://schemas.microsoft.com/office/drawing/2014/main" id="{392AD975-3B8D-4A93-A6E0-7592A7BC5D1F}"/>
                </a:ext>
              </a:extLst>
            </p:cNvPr>
            <p:cNvSpPr/>
            <p:nvPr/>
          </p:nvSpPr>
          <p:spPr bwMode="auto">
            <a:xfrm>
              <a:off x="3021157" y="5718250"/>
              <a:ext cx="3319743" cy="587643"/>
            </a:xfrm>
            <a:custGeom>
              <a:avLst/>
              <a:gdLst>
                <a:gd name="connsiteX0" fmla="*/ 0 w 2446293"/>
                <a:gd name="connsiteY0" fmla="*/ 0 h 1067962"/>
                <a:gd name="connsiteX1" fmla="*/ 2446293 w 2446293"/>
                <a:gd name="connsiteY1" fmla="*/ 0 h 1067962"/>
                <a:gd name="connsiteX2" fmla="*/ 2446293 w 2446293"/>
                <a:gd name="connsiteY2" fmla="*/ 1067962 h 1067962"/>
                <a:gd name="connsiteX3" fmla="*/ 0 w 2446293"/>
                <a:gd name="connsiteY3" fmla="*/ 1067962 h 1067962"/>
                <a:gd name="connsiteX4" fmla="*/ 0 w 2446293"/>
                <a:gd name="connsiteY4" fmla="*/ 0 h 1067962"/>
                <a:gd name="connsiteX0" fmla="*/ 785812 w 3232105"/>
                <a:gd name="connsiteY0" fmla="*/ 0 h 1072724"/>
                <a:gd name="connsiteX1" fmla="*/ 3232105 w 3232105"/>
                <a:gd name="connsiteY1" fmla="*/ 0 h 1072724"/>
                <a:gd name="connsiteX2" fmla="*/ 3232105 w 3232105"/>
                <a:gd name="connsiteY2" fmla="*/ 1067962 h 1072724"/>
                <a:gd name="connsiteX3" fmla="*/ 0 w 3232105"/>
                <a:gd name="connsiteY3" fmla="*/ 1072724 h 1072724"/>
                <a:gd name="connsiteX4" fmla="*/ 785812 w 3232105"/>
                <a:gd name="connsiteY4" fmla="*/ 0 h 1072724"/>
                <a:gd name="connsiteX0" fmla="*/ 1076325 w 3232105"/>
                <a:gd name="connsiteY0" fmla="*/ 4763 h 1072724"/>
                <a:gd name="connsiteX1" fmla="*/ 3232105 w 3232105"/>
                <a:gd name="connsiteY1" fmla="*/ 0 h 1072724"/>
                <a:gd name="connsiteX2" fmla="*/ 3232105 w 3232105"/>
                <a:gd name="connsiteY2" fmla="*/ 1067962 h 1072724"/>
                <a:gd name="connsiteX3" fmla="*/ 0 w 3232105"/>
                <a:gd name="connsiteY3" fmla="*/ 1072724 h 1072724"/>
                <a:gd name="connsiteX4" fmla="*/ 1076325 w 3232105"/>
                <a:gd name="connsiteY4" fmla="*/ 4763 h 1072724"/>
                <a:gd name="connsiteX0" fmla="*/ 3232105 w 3311730"/>
                <a:gd name="connsiteY0" fmla="*/ 1067962 h 1147587"/>
                <a:gd name="connsiteX1" fmla="*/ 0 w 3311730"/>
                <a:gd name="connsiteY1" fmla="*/ 1072724 h 1147587"/>
                <a:gd name="connsiteX2" fmla="*/ 1076325 w 3311730"/>
                <a:gd name="connsiteY2" fmla="*/ 4763 h 1147587"/>
                <a:gd name="connsiteX3" fmla="*/ 3232105 w 3311730"/>
                <a:gd name="connsiteY3" fmla="*/ 0 h 1147587"/>
                <a:gd name="connsiteX4" fmla="*/ 3311730 w 3311730"/>
                <a:gd name="connsiteY4" fmla="*/ 1147587 h 1147587"/>
                <a:gd name="connsiteX0" fmla="*/ 3232105 w 3232105"/>
                <a:gd name="connsiteY0" fmla="*/ 1067962 h 1072724"/>
                <a:gd name="connsiteX1" fmla="*/ 0 w 3232105"/>
                <a:gd name="connsiteY1" fmla="*/ 1072724 h 1072724"/>
                <a:gd name="connsiteX2" fmla="*/ 1076325 w 3232105"/>
                <a:gd name="connsiteY2" fmla="*/ 4763 h 1072724"/>
                <a:gd name="connsiteX3" fmla="*/ 3232105 w 3232105"/>
                <a:gd name="connsiteY3" fmla="*/ 0 h 1072724"/>
                <a:gd name="connsiteX0" fmla="*/ 0 w 3232105"/>
                <a:gd name="connsiteY0" fmla="*/ 1072724 h 1072724"/>
                <a:gd name="connsiteX1" fmla="*/ 1076325 w 3232105"/>
                <a:gd name="connsiteY1" fmla="*/ 4763 h 1072724"/>
                <a:gd name="connsiteX2" fmla="*/ 3232105 w 3232105"/>
                <a:gd name="connsiteY2" fmla="*/ 0 h 1072724"/>
                <a:gd name="connsiteX0" fmla="*/ 0 w 2822922"/>
                <a:gd name="connsiteY0" fmla="*/ 669070 h 669070"/>
                <a:gd name="connsiteX1" fmla="*/ 667142 w 2822922"/>
                <a:gd name="connsiteY1" fmla="*/ 4763 h 669070"/>
                <a:gd name="connsiteX2" fmla="*/ 2822922 w 2822922"/>
                <a:gd name="connsiteY2" fmla="*/ 0 h 669070"/>
                <a:gd name="connsiteX0" fmla="*/ 0 w 2833290"/>
                <a:gd name="connsiteY0" fmla="*/ 679438 h 679438"/>
                <a:gd name="connsiteX1" fmla="*/ 677510 w 2833290"/>
                <a:gd name="connsiteY1" fmla="*/ 4763 h 679438"/>
                <a:gd name="connsiteX2" fmla="*/ 2833290 w 2833290"/>
                <a:gd name="connsiteY2" fmla="*/ 0 h 679438"/>
                <a:gd name="connsiteX0" fmla="*/ 0 w 2505667"/>
                <a:gd name="connsiteY0" fmla="*/ 679438 h 679438"/>
                <a:gd name="connsiteX1" fmla="*/ 677510 w 2505667"/>
                <a:gd name="connsiteY1" fmla="*/ 4763 h 679438"/>
                <a:gd name="connsiteX2" fmla="*/ 2505667 w 2505667"/>
                <a:gd name="connsiteY2" fmla="*/ 0 h 679438"/>
                <a:gd name="connsiteX0" fmla="*/ 0 w 2173661"/>
                <a:gd name="connsiteY0" fmla="*/ 353156 h 353156"/>
                <a:gd name="connsiteX1" fmla="*/ 345504 w 2173661"/>
                <a:gd name="connsiteY1" fmla="*/ 4763 h 353156"/>
                <a:gd name="connsiteX2" fmla="*/ 2173661 w 2173661"/>
                <a:gd name="connsiteY2" fmla="*/ 0 h 353156"/>
                <a:gd name="connsiteX0" fmla="*/ 0 w 2040859"/>
                <a:gd name="connsiteY0" fmla="*/ 353156 h 353156"/>
                <a:gd name="connsiteX1" fmla="*/ 345504 w 2040859"/>
                <a:gd name="connsiteY1" fmla="*/ 4763 h 353156"/>
                <a:gd name="connsiteX2" fmla="*/ 2040859 w 2040859"/>
                <a:gd name="connsiteY2" fmla="*/ 0 h 353156"/>
                <a:gd name="connsiteX0" fmla="*/ 0 w 1995065"/>
                <a:gd name="connsiteY0" fmla="*/ 353156 h 353156"/>
                <a:gd name="connsiteX1" fmla="*/ 345504 w 1995065"/>
                <a:gd name="connsiteY1" fmla="*/ 4763 h 353156"/>
                <a:gd name="connsiteX2" fmla="*/ 1995065 w 1995065"/>
                <a:gd name="connsiteY2" fmla="*/ 0 h 3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5065" h="353156">
                  <a:moveTo>
                    <a:pt x="0" y="353156"/>
                  </a:moveTo>
                  <a:lnTo>
                    <a:pt x="345504" y="4763"/>
                  </a:lnTo>
                  <a:lnTo>
                    <a:pt x="1995065" y="0"/>
                  </a:lnTo>
                </a:path>
              </a:pathLst>
            </a:custGeom>
            <a:noFill/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9BD5809-0DFB-4C0A-8687-CF897733805F}"/>
                </a:ext>
              </a:extLst>
            </p:cNvPr>
            <p:cNvSpPr/>
            <p:nvPr/>
          </p:nvSpPr>
          <p:spPr bwMode="auto">
            <a:xfrm>
              <a:off x="3612988" y="5077512"/>
              <a:ext cx="2793237" cy="1233988"/>
            </a:xfrm>
            <a:custGeom>
              <a:avLst/>
              <a:gdLst>
                <a:gd name="connsiteX0" fmla="*/ 2791837 w 2791837"/>
                <a:gd name="connsiteY0" fmla="*/ 0 h 1229867"/>
                <a:gd name="connsiteX1" fmla="*/ 2791837 w 2791837"/>
                <a:gd name="connsiteY1" fmla="*/ 1225754 h 1229867"/>
                <a:gd name="connsiteX2" fmla="*/ 0 w 2791837"/>
                <a:gd name="connsiteY2" fmla="*/ 1229867 h 1229867"/>
                <a:gd name="connsiteX3" fmla="*/ 1236035 w 2791837"/>
                <a:gd name="connsiteY3" fmla="*/ 3437 h 1229867"/>
                <a:gd name="connsiteX0" fmla="*/ 2791837 w 2791837"/>
                <a:gd name="connsiteY0" fmla="*/ 0 h 1233988"/>
                <a:gd name="connsiteX1" fmla="*/ 2789092 w 2791837"/>
                <a:gd name="connsiteY1" fmla="*/ 1233988 h 1233988"/>
                <a:gd name="connsiteX2" fmla="*/ 0 w 2791837"/>
                <a:gd name="connsiteY2" fmla="*/ 1229867 h 1233988"/>
                <a:gd name="connsiteX3" fmla="*/ 1236035 w 2791837"/>
                <a:gd name="connsiteY3" fmla="*/ 3437 h 1233988"/>
                <a:gd name="connsiteX4" fmla="*/ 2791837 w 2791837"/>
                <a:gd name="connsiteY4" fmla="*/ 0 h 1233988"/>
                <a:gd name="connsiteX0" fmla="*/ 2791837 w 2794583"/>
                <a:gd name="connsiteY0" fmla="*/ 0 h 1233988"/>
                <a:gd name="connsiteX1" fmla="*/ 2794583 w 2794583"/>
                <a:gd name="connsiteY1" fmla="*/ 1233988 h 1233988"/>
                <a:gd name="connsiteX2" fmla="*/ 0 w 2794583"/>
                <a:gd name="connsiteY2" fmla="*/ 1229867 h 1233988"/>
                <a:gd name="connsiteX3" fmla="*/ 1236035 w 2794583"/>
                <a:gd name="connsiteY3" fmla="*/ 3437 h 1233988"/>
                <a:gd name="connsiteX4" fmla="*/ 2791837 w 2794583"/>
                <a:gd name="connsiteY4" fmla="*/ 0 h 123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583" h="1233988">
                  <a:moveTo>
                    <a:pt x="2791837" y="0"/>
                  </a:moveTo>
                  <a:cubicBezTo>
                    <a:pt x="2792752" y="411329"/>
                    <a:pt x="2793668" y="822659"/>
                    <a:pt x="2794583" y="1233988"/>
                  </a:cubicBezTo>
                  <a:lnTo>
                    <a:pt x="0" y="1229867"/>
                  </a:lnTo>
                  <a:lnTo>
                    <a:pt x="1236035" y="3437"/>
                  </a:lnTo>
                  <a:lnTo>
                    <a:pt x="2791837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0" tIns="274320" rIns="36576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757298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 Black" panose="020B0A02040204020203" pitchFamily="34" charset="0"/>
                  <a:cs typeface="+mn-cs"/>
                </a:rPr>
                <a:t>Call for </a:t>
              </a:r>
              <a:b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 Black" panose="020B0A02040204020203" pitchFamily="34" charset="0"/>
                  <a:cs typeface="+mn-cs"/>
                </a:rPr>
              </a:b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 Black" panose="020B0A02040204020203" pitchFamily="34" charset="0"/>
                  <a:cs typeface="+mn-cs"/>
                </a:rPr>
                <a:t>Hackers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 Black" panose="020B0A02040204020203" pitchFamily="34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143310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ty at night&#10;&#10;Description automatically generated with medium confidence">
            <a:extLst>
              <a:ext uri="{FF2B5EF4-FFF2-40B4-BE49-F238E27FC236}">
                <a16:creationId xmlns:a16="http://schemas.microsoft.com/office/drawing/2014/main" id="{6A6DF147-0313-4ED5-84AD-F70525A66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143" y="-1"/>
            <a:ext cx="7837714" cy="6858000"/>
          </a:xfrm>
          <a:prstGeom prst="rect">
            <a:avLst/>
          </a:prstGeom>
        </p:spPr>
      </p:pic>
      <p:grpSp>
        <p:nvGrpSpPr>
          <p:cNvPr id="35" name="Graphic 32">
            <a:extLst>
              <a:ext uri="{FF2B5EF4-FFF2-40B4-BE49-F238E27FC236}">
                <a16:creationId xmlns:a16="http://schemas.microsoft.com/office/drawing/2014/main" id="{3D792934-71B8-4E7C-803D-B5DAC94A8B00}"/>
              </a:ext>
            </a:extLst>
          </p:cNvPr>
          <p:cNvGrpSpPr/>
          <p:nvPr/>
        </p:nvGrpSpPr>
        <p:grpSpPr>
          <a:xfrm>
            <a:off x="2464593" y="343844"/>
            <a:ext cx="1216566" cy="259436"/>
            <a:chOff x="388938" y="324380"/>
            <a:chExt cx="1135462" cy="242140"/>
          </a:xfrm>
        </p:grpSpPr>
        <p:sp>
          <p:nvSpPr>
            <p:cNvPr id="36" name="Graphic 32">
              <a:extLst>
                <a:ext uri="{FF2B5EF4-FFF2-40B4-BE49-F238E27FC236}">
                  <a16:creationId xmlns:a16="http://schemas.microsoft.com/office/drawing/2014/main" id="{FBF42237-4974-4994-8222-78BA0B291CA3}"/>
                </a:ext>
              </a:extLst>
            </p:cNvPr>
            <p:cNvSpPr/>
            <p:nvPr/>
          </p:nvSpPr>
          <p:spPr>
            <a:xfrm>
              <a:off x="703527" y="362184"/>
              <a:ext cx="820873" cy="158510"/>
            </a:xfrm>
            <a:custGeom>
              <a:avLst/>
              <a:gdLst>
                <a:gd name="connsiteX0" fmla="*/ 157416 w 820873"/>
                <a:gd name="connsiteY0" fmla="*/ 10575 h 158510"/>
                <a:gd name="connsiteX1" fmla="*/ 157416 w 820873"/>
                <a:gd name="connsiteY1" fmla="*/ 155836 h 158510"/>
                <a:gd name="connsiteX2" fmla="*/ 132132 w 820873"/>
                <a:gd name="connsiteY2" fmla="*/ 155836 h 158510"/>
                <a:gd name="connsiteX3" fmla="*/ 132132 w 820873"/>
                <a:gd name="connsiteY3" fmla="*/ 42059 h 158510"/>
                <a:gd name="connsiteX4" fmla="*/ 131768 w 820873"/>
                <a:gd name="connsiteY4" fmla="*/ 42059 h 158510"/>
                <a:gd name="connsiteX5" fmla="*/ 86670 w 820873"/>
                <a:gd name="connsiteY5" fmla="*/ 155957 h 158510"/>
                <a:gd name="connsiteX6" fmla="*/ 69895 w 820873"/>
                <a:gd name="connsiteY6" fmla="*/ 155957 h 158510"/>
                <a:gd name="connsiteX7" fmla="*/ 23704 w 820873"/>
                <a:gd name="connsiteY7" fmla="*/ 42059 h 158510"/>
                <a:gd name="connsiteX8" fmla="*/ 23339 w 820873"/>
                <a:gd name="connsiteY8" fmla="*/ 42059 h 158510"/>
                <a:gd name="connsiteX9" fmla="*/ 23339 w 820873"/>
                <a:gd name="connsiteY9" fmla="*/ 155957 h 158510"/>
                <a:gd name="connsiteX10" fmla="*/ 0 w 820873"/>
                <a:gd name="connsiteY10" fmla="*/ 155957 h 158510"/>
                <a:gd name="connsiteX11" fmla="*/ 0 w 820873"/>
                <a:gd name="connsiteY11" fmla="*/ 10575 h 158510"/>
                <a:gd name="connsiteX12" fmla="*/ 36224 w 820873"/>
                <a:gd name="connsiteY12" fmla="*/ 10575 h 158510"/>
                <a:gd name="connsiteX13" fmla="*/ 77918 w 820873"/>
                <a:gd name="connsiteY13" fmla="*/ 118275 h 158510"/>
                <a:gd name="connsiteX14" fmla="*/ 78526 w 820873"/>
                <a:gd name="connsiteY14" fmla="*/ 118275 h 158510"/>
                <a:gd name="connsiteX15" fmla="*/ 122651 w 820873"/>
                <a:gd name="connsiteY15" fmla="*/ 10575 h 158510"/>
                <a:gd name="connsiteX16" fmla="*/ 157416 w 820873"/>
                <a:gd name="connsiteY16" fmla="*/ 10575 h 158510"/>
                <a:gd name="connsiteX17" fmla="*/ 178445 w 820873"/>
                <a:gd name="connsiteY17" fmla="*/ 21637 h 158510"/>
                <a:gd name="connsiteX18" fmla="*/ 182821 w 820873"/>
                <a:gd name="connsiteY18" fmla="*/ 11426 h 158510"/>
                <a:gd name="connsiteX19" fmla="*/ 193275 w 820873"/>
                <a:gd name="connsiteY19" fmla="*/ 7293 h 158510"/>
                <a:gd name="connsiteX20" fmla="*/ 203972 w 820873"/>
                <a:gd name="connsiteY20" fmla="*/ 11548 h 158510"/>
                <a:gd name="connsiteX21" fmla="*/ 208227 w 820873"/>
                <a:gd name="connsiteY21" fmla="*/ 21637 h 158510"/>
                <a:gd name="connsiteX22" fmla="*/ 203851 w 820873"/>
                <a:gd name="connsiteY22" fmla="*/ 31605 h 158510"/>
                <a:gd name="connsiteX23" fmla="*/ 193154 w 820873"/>
                <a:gd name="connsiteY23" fmla="*/ 35616 h 158510"/>
                <a:gd name="connsiteX24" fmla="*/ 182578 w 820873"/>
                <a:gd name="connsiteY24" fmla="*/ 31483 h 158510"/>
                <a:gd name="connsiteX25" fmla="*/ 178445 w 820873"/>
                <a:gd name="connsiteY25" fmla="*/ 21637 h 158510"/>
                <a:gd name="connsiteX26" fmla="*/ 205553 w 820873"/>
                <a:gd name="connsiteY26" fmla="*/ 51783 h 158510"/>
                <a:gd name="connsiteX27" fmla="*/ 205553 w 820873"/>
                <a:gd name="connsiteY27" fmla="*/ 155957 h 158510"/>
                <a:gd name="connsiteX28" fmla="*/ 180998 w 820873"/>
                <a:gd name="connsiteY28" fmla="*/ 155957 h 158510"/>
                <a:gd name="connsiteX29" fmla="*/ 180998 w 820873"/>
                <a:gd name="connsiteY29" fmla="*/ 51783 h 158510"/>
                <a:gd name="connsiteX30" fmla="*/ 205553 w 820873"/>
                <a:gd name="connsiteY30" fmla="*/ 51783 h 158510"/>
                <a:gd name="connsiteX31" fmla="*/ 279945 w 820873"/>
                <a:gd name="connsiteY31" fmla="*/ 138089 h 158510"/>
                <a:gd name="connsiteX32" fmla="*/ 291980 w 820873"/>
                <a:gd name="connsiteY32" fmla="*/ 135536 h 158510"/>
                <a:gd name="connsiteX33" fmla="*/ 304135 w 820873"/>
                <a:gd name="connsiteY33" fmla="*/ 128850 h 158510"/>
                <a:gd name="connsiteX34" fmla="*/ 304135 w 820873"/>
                <a:gd name="connsiteY34" fmla="*/ 151703 h 158510"/>
                <a:gd name="connsiteX35" fmla="*/ 290764 w 820873"/>
                <a:gd name="connsiteY35" fmla="*/ 156808 h 158510"/>
                <a:gd name="connsiteX36" fmla="*/ 274354 w 820873"/>
                <a:gd name="connsiteY36" fmla="*/ 158510 h 158510"/>
                <a:gd name="connsiteX37" fmla="*/ 236914 w 820873"/>
                <a:gd name="connsiteY37" fmla="*/ 143923 h 158510"/>
                <a:gd name="connsiteX38" fmla="*/ 222571 w 820873"/>
                <a:gd name="connsiteY38" fmla="*/ 106848 h 158510"/>
                <a:gd name="connsiteX39" fmla="*/ 237279 w 820873"/>
                <a:gd name="connsiteY39" fmla="*/ 65519 h 158510"/>
                <a:gd name="connsiteX40" fmla="*/ 278973 w 820873"/>
                <a:gd name="connsiteY40" fmla="*/ 49231 h 158510"/>
                <a:gd name="connsiteX41" fmla="*/ 292952 w 820873"/>
                <a:gd name="connsiteY41" fmla="*/ 51054 h 158510"/>
                <a:gd name="connsiteX42" fmla="*/ 304135 w 820873"/>
                <a:gd name="connsiteY42" fmla="*/ 55187 h 158510"/>
                <a:gd name="connsiteX43" fmla="*/ 304135 w 820873"/>
                <a:gd name="connsiteY43" fmla="*/ 78647 h 158510"/>
                <a:gd name="connsiteX44" fmla="*/ 292587 w 820873"/>
                <a:gd name="connsiteY44" fmla="*/ 72205 h 158510"/>
                <a:gd name="connsiteX45" fmla="*/ 280432 w 820873"/>
                <a:gd name="connsiteY45" fmla="*/ 69895 h 158510"/>
                <a:gd name="connsiteX46" fmla="*/ 256971 w 820873"/>
                <a:gd name="connsiteY46" fmla="*/ 79377 h 158510"/>
                <a:gd name="connsiteX47" fmla="*/ 248098 w 820873"/>
                <a:gd name="connsiteY47" fmla="*/ 104782 h 158510"/>
                <a:gd name="connsiteX48" fmla="*/ 256607 w 820873"/>
                <a:gd name="connsiteY48" fmla="*/ 129458 h 158510"/>
                <a:gd name="connsiteX49" fmla="*/ 279945 w 820873"/>
                <a:gd name="connsiteY49" fmla="*/ 138089 h 158510"/>
                <a:gd name="connsiteX50" fmla="*/ 373909 w 820873"/>
                <a:gd name="connsiteY50" fmla="*/ 50081 h 158510"/>
                <a:gd name="connsiteX51" fmla="*/ 379136 w 820873"/>
                <a:gd name="connsiteY51" fmla="*/ 50446 h 158510"/>
                <a:gd name="connsiteX52" fmla="*/ 383147 w 820873"/>
                <a:gd name="connsiteY52" fmla="*/ 51419 h 158510"/>
                <a:gd name="connsiteX53" fmla="*/ 383147 w 820873"/>
                <a:gd name="connsiteY53" fmla="*/ 76216 h 158510"/>
                <a:gd name="connsiteX54" fmla="*/ 377556 w 820873"/>
                <a:gd name="connsiteY54" fmla="*/ 73542 h 158510"/>
                <a:gd name="connsiteX55" fmla="*/ 368560 w 820873"/>
                <a:gd name="connsiteY55" fmla="*/ 72326 h 158510"/>
                <a:gd name="connsiteX56" fmla="*/ 353366 w 820873"/>
                <a:gd name="connsiteY56" fmla="*/ 79863 h 158510"/>
                <a:gd name="connsiteX57" fmla="*/ 347166 w 820873"/>
                <a:gd name="connsiteY57" fmla="*/ 103323 h 158510"/>
                <a:gd name="connsiteX58" fmla="*/ 347166 w 820873"/>
                <a:gd name="connsiteY58" fmla="*/ 155957 h 158510"/>
                <a:gd name="connsiteX59" fmla="*/ 322612 w 820873"/>
                <a:gd name="connsiteY59" fmla="*/ 155957 h 158510"/>
                <a:gd name="connsiteX60" fmla="*/ 322612 w 820873"/>
                <a:gd name="connsiteY60" fmla="*/ 51783 h 158510"/>
                <a:gd name="connsiteX61" fmla="*/ 347166 w 820873"/>
                <a:gd name="connsiteY61" fmla="*/ 51783 h 158510"/>
                <a:gd name="connsiteX62" fmla="*/ 347166 w 820873"/>
                <a:gd name="connsiteY62" fmla="*/ 68193 h 158510"/>
                <a:gd name="connsiteX63" fmla="*/ 347531 w 820873"/>
                <a:gd name="connsiteY63" fmla="*/ 68193 h 158510"/>
                <a:gd name="connsiteX64" fmla="*/ 357620 w 820873"/>
                <a:gd name="connsiteY64" fmla="*/ 54822 h 158510"/>
                <a:gd name="connsiteX65" fmla="*/ 373909 w 820873"/>
                <a:gd name="connsiteY65" fmla="*/ 50081 h 158510"/>
                <a:gd name="connsiteX66" fmla="*/ 384484 w 820873"/>
                <a:gd name="connsiteY66" fmla="*/ 105390 h 158510"/>
                <a:gd name="connsiteX67" fmla="*/ 399071 w 820873"/>
                <a:gd name="connsiteY67" fmla="*/ 64425 h 158510"/>
                <a:gd name="connsiteX68" fmla="*/ 439550 w 820873"/>
                <a:gd name="connsiteY68" fmla="*/ 49352 h 158510"/>
                <a:gd name="connsiteX69" fmla="*/ 477718 w 820873"/>
                <a:gd name="connsiteY69" fmla="*/ 63939 h 158510"/>
                <a:gd name="connsiteX70" fmla="*/ 491454 w 820873"/>
                <a:gd name="connsiteY70" fmla="*/ 103202 h 158510"/>
                <a:gd name="connsiteX71" fmla="*/ 476868 w 820873"/>
                <a:gd name="connsiteY71" fmla="*/ 143559 h 158510"/>
                <a:gd name="connsiteX72" fmla="*/ 437118 w 820873"/>
                <a:gd name="connsiteY72" fmla="*/ 158510 h 158510"/>
                <a:gd name="connsiteX73" fmla="*/ 398706 w 820873"/>
                <a:gd name="connsiteY73" fmla="*/ 144288 h 158510"/>
                <a:gd name="connsiteX74" fmla="*/ 384484 w 820873"/>
                <a:gd name="connsiteY74" fmla="*/ 105390 h 158510"/>
                <a:gd name="connsiteX75" fmla="*/ 410011 w 820873"/>
                <a:gd name="connsiteY75" fmla="*/ 104539 h 158510"/>
                <a:gd name="connsiteX76" fmla="*/ 417426 w 820873"/>
                <a:gd name="connsiteY76" fmla="*/ 129458 h 158510"/>
                <a:gd name="connsiteX77" fmla="*/ 438577 w 820873"/>
                <a:gd name="connsiteY77" fmla="*/ 138089 h 158510"/>
                <a:gd name="connsiteX78" fmla="*/ 458999 w 820873"/>
                <a:gd name="connsiteY78" fmla="*/ 129458 h 158510"/>
                <a:gd name="connsiteX79" fmla="*/ 466049 w 820873"/>
                <a:gd name="connsiteY79" fmla="*/ 103931 h 158510"/>
                <a:gd name="connsiteX80" fmla="*/ 458756 w 820873"/>
                <a:gd name="connsiteY80" fmla="*/ 78526 h 158510"/>
                <a:gd name="connsiteX81" fmla="*/ 438456 w 820873"/>
                <a:gd name="connsiteY81" fmla="*/ 70017 h 158510"/>
                <a:gd name="connsiteX82" fmla="*/ 417548 w 820873"/>
                <a:gd name="connsiteY82" fmla="*/ 79012 h 158510"/>
                <a:gd name="connsiteX83" fmla="*/ 410011 w 820873"/>
                <a:gd name="connsiteY83" fmla="*/ 104539 h 158510"/>
                <a:gd name="connsiteX84" fmla="*/ 527921 w 820873"/>
                <a:gd name="connsiteY84" fmla="*/ 79134 h 158510"/>
                <a:gd name="connsiteX85" fmla="*/ 531325 w 820873"/>
                <a:gd name="connsiteY85" fmla="*/ 87399 h 158510"/>
                <a:gd name="connsiteX86" fmla="*/ 546155 w 820873"/>
                <a:gd name="connsiteY86" fmla="*/ 94936 h 158510"/>
                <a:gd name="connsiteX87" fmla="*/ 566820 w 820873"/>
                <a:gd name="connsiteY87" fmla="*/ 108186 h 158510"/>
                <a:gd name="connsiteX88" fmla="*/ 572776 w 820873"/>
                <a:gd name="connsiteY88" fmla="*/ 125933 h 158510"/>
                <a:gd name="connsiteX89" fmla="*/ 561471 w 820873"/>
                <a:gd name="connsiteY89" fmla="*/ 149515 h 158510"/>
                <a:gd name="connsiteX90" fmla="*/ 530960 w 820873"/>
                <a:gd name="connsiteY90" fmla="*/ 158389 h 158510"/>
                <a:gd name="connsiteX91" fmla="*/ 516617 w 820873"/>
                <a:gd name="connsiteY91" fmla="*/ 156808 h 158510"/>
                <a:gd name="connsiteX92" fmla="*/ 503245 w 820873"/>
                <a:gd name="connsiteY92" fmla="*/ 152797 h 158510"/>
                <a:gd name="connsiteX93" fmla="*/ 503245 w 820873"/>
                <a:gd name="connsiteY93" fmla="*/ 128729 h 158510"/>
                <a:gd name="connsiteX94" fmla="*/ 517589 w 820873"/>
                <a:gd name="connsiteY94" fmla="*/ 136144 h 158510"/>
                <a:gd name="connsiteX95" fmla="*/ 531568 w 820873"/>
                <a:gd name="connsiteY95" fmla="*/ 138939 h 158510"/>
                <a:gd name="connsiteX96" fmla="*/ 543845 w 820873"/>
                <a:gd name="connsiteY96" fmla="*/ 136630 h 158510"/>
                <a:gd name="connsiteX97" fmla="*/ 547735 w 820873"/>
                <a:gd name="connsiteY97" fmla="*/ 128850 h 158510"/>
                <a:gd name="connsiteX98" fmla="*/ 543602 w 820873"/>
                <a:gd name="connsiteY98" fmla="*/ 120341 h 158510"/>
                <a:gd name="connsiteX99" fmla="*/ 528043 w 820873"/>
                <a:gd name="connsiteY99" fmla="*/ 112319 h 158510"/>
                <a:gd name="connsiteX100" fmla="*/ 508837 w 820873"/>
                <a:gd name="connsiteY100" fmla="*/ 99555 h 158510"/>
                <a:gd name="connsiteX101" fmla="*/ 503124 w 820873"/>
                <a:gd name="connsiteY101" fmla="*/ 81565 h 158510"/>
                <a:gd name="connsiteX102" fmla="*/ 514307 w 820873"/>
                <a:gd name="connsiteY102" fmla="*/ 58469 h 158510"/>
                <a:gd name="connsiteX103" fmla="*/ 543359 w 820873"/>
                <a:gd name="connsiteY103" fmla="*/ 49352 h 158510"/>
                <a:gd name="connsiteX104" fmla="*/ 555636 w 820873"/>
                <a:gd name="connsiteY104" fmla="*/ 50568 h 158510"/>
                <a:gd name="connsiteX105" fmla="*/ 566941 w 820873"/>
                <a:gd name="connsiteY105" fmla="*/ 53728 h 158510"/>
                <a:gd name="connsiteX106" fmla="*/ 566941 w 820873"/>
                <a:gd name="connsiteY106" fmla="*/ 77067 h 158510"/>
                <a:gd name="connsiteX107" fmla="*/ 555636 w 820873"/>
                <a:gd name="connsiteY107" fmla="*/ 71475 h 158510"/>
                <a:gd name="connsiteX108" fmla="*/ 542751 w 820873"/>
                <a:gd name="connsiteY108" fmla="*/ 69166 h 158510"/>
                <a:gd name="connsiteX109" fmla="*/ 531811 w 820873"/>
                <a:gd name="connsiteY109" fmla="*/ 71962 h 158510"/>
                <a:gd name="connsiteX110" fmla="*/ 527921 w 820873"/>
                <a:gd name="connsiteY110" fmla="*/ 79134 h 158510"/>
                <a:gd name="connsiteX111" fmla="*/ 583108 w 820873"/>
                <a:gd name="connsiteY111" fmla="*/ 105390 h 158510"/>
                <a:gd name="connsiteX112" fmla="*/ 597695 w 820873"/>
                <a:gd name="connsiteY112" fmla="*/ 64425 h 158510"/>
                <a:gd name="connsiteX113" fmla="*/ 638173 w 820873"/>
                <a:gd name="connsiteY113" fmla="*/ 49352 h 158510"/>
                <a:gd name="connsiteX114" fmla="*/ 676342 w 820873"/>
                <a:gd name="connsiteY114" fmla="*/ 63939 h 158510"/>
                <a:gd name="connsiteX115" fmla="*/ 690078 w 820873"/>
                <a:gd name="connsiteY115" fmla="*/ 103202 h 158510"/>
                <a:gd name="connsiteX116" fmla="*/ 675491 w 820873"/>
                <a:gd name="connsiteY116" fmla="*/ 143559 h 158510"/>
                <a:gd name="connsiteX117" fmla="*/ 635742 w 820873"/>
                <a:gd name="connsiteY117" fmla="*/ 158510 h 158510"/>
                <a:gd name="connsiteX118" fmla="*/ 597330 w 820873"/>
                <a:gd name="connsiteY118" fmla="*/ 144288 h 158510"/>
                <a:gd name="connsiteX119" fmla="*/ 583108 w 820873"/>
                <a:gd name="connsiteY119" fmla="*/ 105390 h 158510"/>
                <a:gd name="connsiteX120" fmla="*/ 608635 w 820873"/>
                <a:gd name="connsiteY120" fmla="*/ 104539 h 158510"/>
                <a:gd name="connsiteX121" fmla="*/ 616050 w 820873"/>
                <a:gd name="connsiteY121" fmla="*/ 129458 h 158510"/>
                <a:gd name="connsiteX122" fmla="*/ 637201 w 820873"/>
                <a:gd name="connsiteY122" fmla="*/ 138089 h 158510"/>
                <a:gd name="connsiteX123" fmla="*/ 657623 w 820873"/>
                <a:gd name="connsiteY123" fmla="*/ 129458 h 158510"/>
                <a:gd name="connsiteX124" fmla="*/ 664673 w 820873"/>
                <a:gd name="connsiteY124" fmla="*/ 103931 h 158510"/>
                <a:gd name="connsiteX125" fmla="*/ 657379 w 820873"/>
                <a:gd name="connsiteY125" fmla="*/ 78526 h 158510"/>
                <a:gd name="connsiteX126" fmla="*/ 637080 w 820873"/>
                <a:gd name="connsiteY126" fmla="*/ 70017 h 158510"/>
                <a:gd name="connsiteX127" fmla="*/ 616172 w 820873"/>
                <a:gd name="connsiteY127" fmla="*/ 79012 h 158510"/>
                <a:gd name="connsiteX128" fmla="*/ 608635 w 820873"/>
                <a:gd name="connsiteY128" fmla="*/ 104539 h 158510"/>
                <a:gd name="connsiteX129" fmla="*/ 771521 w 820873"/>
                <a:gd name="connsiteY129" fmla="*/ 71840 h 158510"/>
                <a:gd name="connsiteX130" fmla="*/ 735054 w 820873"/>
                <a:gd name="connsiteY130" fmla="*/ 71840 h 158510"/>
                <a:gd name="connsiteX131" fmla="*/ 735054 w 820873"/>
                <a:gd name="connsiteY131" fmla="*/ 155957 h 158510"/>
                <a:gd name="connsiteX132" fmla="*/ 710135 w 820873"/>
                <a:gd name="connsiteY132" fmla="*/ 155957 h 158510"/>
                <a:gd name="connsiteX133" fmla="*/ 710135 w 820873"/>
                <a:gd name="connsiteY133" fmla="*/ 71840 h 158510"/>
                <a:gd name="connsiteX134" fmla="*/ 692753 w 820873"/>
                <a:gd name="connsiteY134" fmla="*/ 71840 h 158510"/>
                <a:gd name="connsiteX135" fmla="*/ 692753 w 820873"/>
                <a:gd name="connsiteY135" fmla="*/ 51783 h 158510"/>
                <a:gd name="connsiteX136" fmla="*/ 710135 w 820873"/>
                <a:gd name="connsiteY136" fmla="*/ 51783 h 158510"/>
                <a:gd name="connsiteX137" fmla="*/ 710135 w 820873"/>
                <a:gd name="connsiteY137" fmla="*/ 37318 h 158510"/>
                <a:gd name="connsiteX138" fmla="*/ 720832 w 820873"/>
                <a:gd name="connsiteY138" fmla="*/ 10454 h 158510"/>
                <a:gd name="connsiteX139" fmla="*/ 748182 w 820873"/>
                <a:gd name="connsiteY139" fmla="*/ 0 h 158510"/>
                <a:gd name="connsiteX140" fmla="*/ 756084 w 820873"/>
                <a:gd name="connsiteY140" fmla="*/ 486 h 158510"/>
                <a:gd name="connsiteX141" fmla="*/ 762162 w 820873"/>
                <a:gd name="connsiteY141" fmla="*/ 1823 h 158510"/>
                <a:gd name="connsiteX142" fmla="*/ 762162 w 820873"/>
                <a:gd name="connsiteY142" fmla="*/ 22974 h 158510"/>
                <a:gd name="connsiteX143" fmla="*/ 757907 w 820873"/>
                <a:gd name="connsiteY143" fmla="*/ 21272 h 158510"/>
                <a:gd name="connsiteX144" fmla="*/ 750978 w 820873"/>
                <a:gd name="connsiteY144" fmla="*/ 20300 h 158510"/>
                <a:gd name="connsiteX145" fmla="*/ 739066 w 820873"/>
                <a:gd name="connsiteY145" fmla="*/ 25162 h 158510"/>
                <a:gd name="connsiteX146" fmla="*/ 734933 w 820873"/>
                <a:gd name="connsiteY146" fmla="*/ 39384 h 158510"/>
                <a:gd name="connsiteX147" fmla="*/ 734933 w 820873"/>
                <a:gd name="connsiteY147" fmla="*/ 51905 h 158510"/>
                <a:gd name="connsiteX148" fmla="*/ 771400 w 820873"/>
                <a:gd name="connsiteY148" fmla="*/ 51905 h 158510"/>
                <a:gd name="connsiteX149" fmla="*/ 771400 w 820873"/>
                <a:gd name="connsiteY149" fmla="*/ 28323 h 158510"/>
                <a:gd name="connsiteX150" fmla="*/ 796076 w 820873"/>
                <a:gd name="connsiteY150" fmla="*/ 20786 h 158510"/>
                <a:gd name="connsiteX151" fmla="*/ 796076 w 820873"/>
                <a:gd name="connsiteY151" fmla="*/ 51662 h 158510"/>
                <a:gd name="connsiteX152" fmla="*/ 820873 w 820873"/>
                <a:gd name="connsiteY152" fmla="*/ 51662 h 158510"/>
                <a:gd name="connsiteX153" fmla="*/ 820873 w 820873"/>
                <a:gd name="connsiteY153" fmla="*/ 71719 h 158510"/>
                <a:gd name="connsiteX154" fmla="*/ 796076 w 820873"/>
                <a:gd name="connsiteY154" fmla="*/ 71719 h 158510"/>
                <a:gd name="connsiteX155" fmla="*/ 796076 w 820873"/>
                <a:gd name="connsiteY155" fmla="*/ 120463 h 158510"/>
                <a:gd name="connsiteX156" fmla="*/ 799601 w 820873"/>
                <a:gd name="connsiteY156" fmla="*/ 134077 h 158510"/>
                <a:gd name="connsiteX157" fmla="*/ 810541 w 820873"/>
                <a:gd name="connsiteY157" fmla="*/ 138089 h 158510"/>
                <a:gd name="connsiteX158" fmla="*/ 815647 w 820873"/>
                <a:gd name="connsiteY158" fmla="*/ 137116 h 158510"/>
                <a:gd name="connsiteX159" fmla="*/ 820873 w 820873"/>
                <a:gd name="connsiteY159" fmla="*/ 134685 h 158510"/>
                <a:gd name="connsiteX160" fmla="*/ 820873 w 820873"/>
                <a:gd name="connsiteY160" fmla="*/ 154985 h 158510"/>
                <a:gd name="connsiteX161" fmla="*/ 813094 w 820873"/>
                <a:gd name="connsiteY161" fmla="*/ 157416 h 158510"/>
                <a:gd name="connsiteX162" fmla="*/ 802397 w 820873"/>
                <a:gd name="connsiteY162" fmla="*/ 158510 h 158510"/>
                <a:gd name="connsiteX163" fmla="*/ 779179 w 820873"/>
                <a:gd name="connsiteY163" fmla="*/ 150244 h 158510"/>
                <a:gd name="connsiteX164" fmla="*/ 771400 w 820873"/>
                <a:gd name="connsiteY164" fmla="*/ 125325 h 158510"/>
                <a:gd name="connsiteX165" fmla="*/ 771400 w 820873"/>
                <a:gd name="connsiteY165" fmla="*/ 71840 h 15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820873" h="158510">
                  <a:moveTo>
                    <a:pt x="157416" y="10575"/>
                  </a:moveTo>
                  <a:lnTo>
                    <a:pt x="157416" y="155836"/>
                  </a:lnTo>
                  <a:lnTo>
                    <a:pt x="132132" y="155836"/>
                  </a:lnTo>
                  <a:lnTo>
                    <a:pt x="132132" y="42059"/>
                  </a:lnTo>
                  <a:lnTo>
                    <a:pt x="131768" y="42059"/>
                  </a:lnTo>
                  <a:lnTo>
                    <a:pt x="86670" y="155957"/>
                  </a:lnTo>
                  <a:lnTo>
                    <a:pt x="69895" y="155957"/>
                  </a:lnTo>
                  <a:lnTo>
                    <a:pt x="23704" y="42059"/>
                  </a:lnTo>
                  <a:lnTo>
                    <a:pt x="23339" y="42059"/>
                  </a:lnTo>
                  <a:lnTo>
                    <a:pt x="23339" y="155957"/>
                  </a:lnTo>
                  <a:lnTo>
                    <a:pt x="0" y="155957"/>
                  </a:lnTo>
                  <a:lnTo>
                    <a:pt x="0" y="10575"/>
                  </a:lnTo>
                  <a:lnTo>
                    <a:pt x="36224" y="10575"/>
                  </a:lnTo>
                  <a:lnTo>
                    <a:pt x="77918" y="118275"/>
                  </a:lnTo>
                  <a:lnTo>
                    <a:pt x="78526" y="118275"/>
                  </a:lnTo>
                  <a:lnTo>
                    <a:pt x="122651" y="10575"/>
                  </a:lnTo>
                  <a:lnTo>
                    <a:pt x="157416" y="10575"/>
                  </a:lnTo>
                  <a:close/>
                  <a:moveTo>
                    <a:pt x="178445" y="21637"/>
                  </a:moveTo>
                  <a:cubicBezTo>
                    <a:pt x="178445" y="17626"/>
                    <a:pt x="179904" y="14222"/>
                    <a:pt x="182821" y="11426"/>
                  </a:cubicBezTo>
                  <a:cubicBezTo>
                    <a:pt x="185739" y="8631"/>
                    <a:pt x="189264" y="7293"/>
                    <a:pt x="193275" y="7293"/>
                  </a:cubicBezTo>
                  <a:cubicBezTo>
                    <a:pt x="197651" y="7293"/>
                    <a:pt x="201177" y="8752"/>
                    <a:pt x="203972" y="11548"/>
                  </a:cubicBezTo>
                  <a:cubicBezTo>
                    <a:pt x="206768" y="14344"/>
                    <a:pt x="208227" y="17747"/>
                    <a:pt x="208227" y="21637"/>
                  </a:cubicBezTo>
                  <a:cubicBezTo>
                    <a:pt x="208227" y="25648"/>
                    <a:pt x="206768" y="28931"/>
                    <a:pt x="203851" y="31605"/>
                  </a:cubicBezTo>
                  <a:cubicBezTo>
                    <a:pt x="200933" y="34279"/>
                    <a:pt x="197408" y="35616"/>
                    <a:pt x="193154" y="35616"/>
                  </a:cubicBezTo>
                  <a:cubicBezTo>
                    <a:pt x="189021" y="35616"/>
                    <a:pt x="185496" y="34279"/>
                    <a:pt x="182578" y="31483"/>
                  </a:cubicBezTo>
                  <a:cubicBezTo>
                    <a:pt x="179904" y="28931"/>
                    <a:pt x="178445" y="25527"/>
                    <a:pt x="178445" y="21637"/>
                  </a:cubicBezTo>
                  <a:close/>
                  <a:moveTo>
                    <a:pt x="205553" y="51783"/>
                  </a:moveTo>
                  <a:lnTo>
                    <a:pt x="205553" y="155957"/>
                  </a:lnTo>
                  <a:lnTo>
                    <a:pt x="180998" y="155957"/>
                  </a:lnTo>
                  <a:lnTo>
                    <a:pt x="180998" y="51783"/>
                  </a:lnTo>
                  <a:lnTo>
                    <a:pt x="205553" y="51783"/>
                  </a:lnTo>
                  <a:close/>
                  <a:moveTo>
                    <a:pt x="279945" y="138089"/>
                  </a:moveTo>
                  <a:cubicBezTo>
                    <a:pt x="283592" y="138089"/>
                    <a:pt x="287604" y="137238"/>
                    <a:pt x="291980" y="135536"/>
                  </a:cubicBezTo>
                  <a:cubicBezTo>
                    <a:pt x="296356" y="133834"/>
                    <a:pt x="300367" y="131646"/>
                    <a:pt x="304135" y="128850"/>
                  </a:cubicBezTo>
                  <a:lnTo>
                    <a:pt x="304135" y="151703"/>
                  </a:lnTo>
                  <a:cubicBezTo>
                    <a:pt x="300245" y="153891"/>
                    <a:pt x="295748" y="155593"/>
                    <a:pt x="290764" y="156808"/>
                  </a:cubicBezTo>
                  <a:cubicBezTo>
                    <a:pt x="285780" y="157902"/>
                    <a:pt x="280310" y="158510"/>
                    <a:pt x="274354" y="158510"/>
                  </a:cubicBezTo>
                  <a:cubicBezTo>
                    <a:pt x="259038" y="158510"/>
                    <a:pt x="246517" y="153648"/>
                    <a:pt x="236914" y="143923"/>
                  </a:cubicBezTo>
                  <a:cubicBezTo>
                    <a:pt x="227311" y="134199"/>
                    <a:pt x="222571" y="121800"/>
                    <a:pt x="222571" y="106848"/>
                  </a:cubicBezTo>
                  <a:cubicBezTo>
                    <a:pt x="222571" y="90074"/>
                    <a:pt x="227433" y="76338"/>
                    <a:pt x="237279" y="65519"/>
                  </a:cubicBezTo>
                  <a:cubicBezTo>
                    <a:pt x="247125" y="54701"/>
                    <a:pt x="260983" y="49231"/>
                    <a:pt x="278973" y="49231"/>
                  </a:cubicBezTo>
                  <a:cubicBezTo>
                    <a:pt x="283592" y="49231"/>
                    <a:pt x="288211" y="49838"/>
                    <a:pt x="292952" y="51054"/>
                  </a:cubicBezTo>
                  <a:cubicBezTo>
                    <a:pt x="297693" y="52269"/>
                    <a:pt x="301339" y="53607"/>
                    <a:pt x="304135" y="55187"/>
                  </a:cubicBezTo>
                  <a:lnTo>
                    <a:pt x="304135" y="78647"/>
                  </a:lnTo>
                  <a:cubicBezTo>
                    <a:pt x="300367" y="75851"/>
                    <a:pt x="296477" y="73785"/>
                    <a:pt x="292587" y="72205"/>
                  </a:cubicBezTo>
                  <a:cubicBezTo>
                    <a:pt x="288698" y="70746"/>
                    <a:pt x="284565" y="69895"/>
                    <a:pt x="280432" y="69895"/>
                  </a:cubicBezTo>
                  <a:cubicBezTo>
                    <a:pt x="270829" y="69895"/>
                    <a:pt x="262927" y="73056"/>
                    <a:pt x="256971" y="79377"/>
                  </a:cubicBezTo>
                  <a:cubicBezTo>
                    <a:pt x="251015" y="85698"/>
                    <a:pt x="248098" y="94085"/>
                    <a:pt x="248098" y="104782"/>
                  </a:cubicBezTo>
                  <a:cubicBezTo>
                    <a:pt x="248098" y="115357"/>
                    <a:pt x="250893" y="123502"/>
                    <a:pt x="256607" y="129458"/>
                  </a:cubicBezTo>
                  <a:cubicBezTo>
                    <a:pt x="262320" y="135171"/>
                    <a:pt x="270099" y="138089"/>
                    <a:pt x="279945" y="138089"/>
                  </a:cubicBezTo>
                  <a:close/>
                  <a:moveTo>
                    <a:pt x="373909" y="50081"/>
                  </a:moveTo>
                  <a:cubicBezTo>
                    <a:pt x="375854" y="50081"/>
                    <a:pt x="377677" y="50203"/>
                    <a:pt x="379136" y="50446"/>
                  </a:cubicBezTo>
                  <a:cubicBezTo>
                    <a:pt x="380595" y="50689"/>
                    <a:pt x="382053" y="51054"/>
                    <a:pt x="383147" y="51419"/>
                  </a:cubicBezTo>
                  <a:lnTo>
                    <a:pt x="383147" y="76216"/>
                  </a:lnTo>
                  <a:cubicBezTo>
                    <a:pt x="381810" y="75244"/>
                    <a:pt x="379987" y="74393"/>
                    <a:pt x="377556" y="73542"/>
                  </a:cubicBezTo>
                  <a:cubicBezTo>
                    <a:pt x="375124" y="72691"/>
                    <a:pt x="372086" y="72326"/>
                    <a:pt x="368560" y="72326"/>
                  </a:cubicBezTo>
                  <a:cubicBezTo>
                    <a:pt x="362604" y="72326"/>
                    <a:pt x="357499" y="74879"/>
                    <a:pt x="353366" y="79863"/>
                  </a:cubicBezTo>
                  <a:cubicBezTo>
                    <a:pt x="349233" y="84968"/>
                    <a:pt x="347166" y="92748"/>
                    <a:pt x="347166" y="103323"/>
                  </a:cubicBezTo>
                  <a:lnTo>
                    <a:pt x="347166" y="155957"/>
                  </a:lnTo>
                  <a:lnTo>
                    <a:pt x="322612" y="155957"/>
                  </a:lnTo>
                  <a:lnTo>
                    <a:pt x="322612" y="51783"/>
                  </a:lnTo>
                  <a:lnTo>
                    <a:pt x="347166" y="51783"/>
                  </a:lnTo>
                  <a:lnTo>
                    <a:pt x="347166" y="68193"/>
                  </a:lnTo>
                  <a:lnTo>
                    <a:pt x="347531" y="68193"/>
                  </a:lnTo>
                  <a:cubicBezTo>
                    <a:pt x="349719" y="62480"/>
                    <a:pt x="353123" y="58104"/>
                    <a:pt x="357620" y="54822"/>
                  </a:cubicBezTo>
                  <a:cubicBezTo>
                    <a:pt x="362118" y="51662"/>
                    <a:pt x="367588" y="50081"/>
                    <a:pt x="373909" y="50081"/>
                  </a:cubicBezTo>
                  <a:close/>
                  <a:moveTo>
                    <a:pt x="384484" y="105390"/>
                  </a:moveTo>
                  <a:cubicBezTo>
                    <a:pt x="384484" y="88129"/>
                    <a:pt x="389347" y="74514"/>
                    <a:pt x="399071" y="64425"/>
                  </a:cubicBezTo>
                  <a:cubicBezTo>
                    <a:pt x="408796" y="54336"/>
                    <a:pt x="422289" y="49352"/>
                    <a:pt x="439550" y="49352"/>
                  </a:cubicBezTo>
                  <a:cubicBezTo>
                    <a:pt x="455838" y="49352"/>
                    <a:pt x="468602" y="54214"/>
                    <a:pt x="477718" y="63939"/>
                  </a:cubicBezTo>
                  <a:cubicBezTo>
                    <a:pt x="486835" y="73663"/>
                    <a:pt x="491454" y="86670"/>
                    <a:pt x="491454" y="103202"/>
                  </a:cubicBezTo>
                  <a:cubicBezTo>
                    <a:pt x="491454" y="120098"/>
                    <a:pt x="486592" y="133469"/>
                    <a:pt x="476868" y="143559"/>
                  </a:cubicBezTo>
                  <a:cubicBezTo>
                    <a:pt x="467143" y="153526"/>
                    <a:pt x="453893" y="158510"/>
                    <a:pt x="437118" y="158510"/>
                  </a:cubicBezTo>
                  <a:cubicBezTo>
                    <a:pt x="420951" y="158510"/>
                    <a:pt x="408188" y="153769"/>
                    <a:pt x="398706" y="144288"/>
                  </a:cubicBezTo>
                  <a:cubicBezTo>
                    <a:pt x="389225" y="134685"/>
                    <a:pt x="384484" y="121800"/>
                    <a:pt x="384484" y="105390"/>
                  </a:cubicBezTo>
                  <a:close/>
                  <a:moveTo>
                    <a:pt x="410011" y="104539"/>
                  </a:moveTo>
                  <a:cubicBezTo>
                    <a:pt x="410011" y="115357"/>
                    <a:pt x="412442" y="123745"/>
                    <a:pt x="417426" y="129458"/>
                  </a:cubicBezTo>
                  <a:cubicBezTo>
                    <a:pt x="422410" y="135171"/>
                    <a:pt x="429460" y="138089"/>
                    <a:pt x="438577" y="138089"/>
                  </a:cubicBezTo>
                  <a:cubicBezTo>
                    <a:pt x="447451" y="138089"/>
                    <a:pt x="454258" y="135171"/>
                    <a:pt x="458999" y="129458"/>
                  </a:cubicBezTo>
                  <a:cubicBezTo>
                    <a:pt x="463618" y="123745"/>
                    <a:pt x="466049" y="115236"/>
                    <a:pt x="466049" y="103931"/>
                  </a:cubicBezTo>
                  <a:cubicBezTo>
                    <a:pt x="466049" y="92748"/>
                    <a:pt x="463618" y="84239"/>
                    <a:pt x="458756" y="78526"/>
                  </a:cubicBezTo>
                  <a:cubicBezTo>
                    <a:pt x="453893" y="72813"/>
                    <a:pt x="447208" y="70017"/>
                    <a:pt x="438456" y="70017"/>
                  </a:cubicBezTo>
                  <a:cubicBezTo>
                    <a:pt x="429460" y="70017"/>
                    <a:pt x="422532" y="73056"/>
                    <a:pt x="417548" y="79012"/>
                  </a:cubicBezTo>
                  <a:cubicBezTo>
                    <a:pt x="412442" y="84968"/>
                    <a:pt x="410011" y="93477"/>
                    <a:pt x="410011" y="104539"/>
                  </a:cubicBezTo>
                  <a:close/>
                  <a:moveTo>
                    <a:pt x="527921" y="79134"/>
                  </a:moveTo>
                  <a:cubicBezTo>
                    <a:pt x="527921" y="82659"/>
                    <a:pt x="529015" y="85454"/>
                    <a:pt x="531325" y="87399"/>
                  </a:cubicBezTo>
                  <a:cubicBezTo>
                    <a:pt x="533513" y="89344"/>
                    <a:pt x="538497" y="91897"/>
                    <a:pt x="546155" y="94936"/>
                  </a:cubicBezTo>
                  <a:cubicBezTo>
                    <a:pt x="556001" y="98826"/>
                    <a:pt x="562808" y="103202"/>
                    <a:pt x="566820" y="108186"/>
                  </a:cubicBezTo>
                  <a:cubicBezTo>
                    <a:pt x="570831" y="113048"/>
                    <a:pt x="572776" y="119004"/>
                    <a:pt x="572776" y="125933"/>
                  </a:cubicBezTo>
                  <a:cubicBezTo>
                    <a:pt x="572776" y="135779"/>
                    <a:pt x="569008" y="143559"/>
                    <a:pt x="561471" y="149515"/>
                  </a:cubicBezTo>
                  <a:cubicBezTo>
                    <a:pt x="553935" y="155471"/>
                    <a:pt x="543724" y="158389"/>
                    <a:pt x="530960" y="158389"/>
                  </a:cubicBezTo>
                  <a:cubicBezTo>
                    <a:pt x="526584" y="158389"/>
                    <a:pt x="521844" y="157902"/>
                    <a:pt x="516617" y="156808"/>
                  </a:cubicBezTo>
                  <a:cubicBezTo>
                    <a:pt x="511390" y="155714"/>
                    <a:pt x="506892" y="154377"/>
                    <a:pt x="503245" y="152797"/>
                  </a:cubicBezTo>
                  <a:lnTo>
                    <a:pt x="503245" y="128729"/>
                  </a:lnTo>
                  <a:cubicBezTo>
                    <a:pt x="507743" y="131889"/>
                    <a:pt x="512484" y="134320"/>
                    <a:pt x="517589" y="136144"/>
                  </a:cubicBezTo>
                  <a:cubicBezTo>
                    <a:pt x="522694" y="137967"/>
                    <a:pt x="527435" y="138939"/>
                    <a:pt x="531568" y="138939"/>
                  </a:cubicBezTo>
                  <a:cubicBezTo>
                    <a:pt x="537160" y="138939"/>
                    <a:pt x="541171" y="138210"/>
                    <a:pt x="543845" y="136630"/>
                  </a:cubicBezTo>
                  <a:cubicBezTo>
                    <a:pt x="546520" y="135050"/>
                    <a:pt x="547735" y="132497"/>
                    <a:pt x="547735" y="128850"/>
                  </a:cubicBezTo>
                  <a:cubicBezTo>
                    <a:pt x="547735" y="125447"/>
                    <a:pt x="546398" y="122651"/>
                    <a:pt x="543602" y="120341"/>
                  </a:cubicBezTo>
                  <a:cubicBezTo>
                    <a:pt x="540807" y="118032"/>
                    <a:pt x="535701" y="115357"/>
                    <a:pt x="528043" y="112319"/>
                  </a:cubicBezTo>
                  <a:cubicBezTo>
                    <a:pt x="519048" y="108550"/>
                    <a:pt x="512605" y="104296"/>
                    <a:pt x="508837" y="99555"/>
                  </a:cubicBezTo>
                  <a:cubicBezTo>
                    <a:pt x="505069" y="94814"/>
                    <a:pt x="503124" y="88858"/>
                    <a:pt x="503124" y="81565"/>
                  </a:cubicBezTo>
                  <a:cubicBezTo>
                    <a:pt x="503124" y="72205"/>
                    <a:pt x="506892" y="64425"/>
                    <a:pt x="514307" y="58469"/>
                  </a:cubicBezTo>
                  <a:cubicBezTo>
                    <a:pt x="521722" y="52391"/>
                    <a:pt x="531447" y="49352"/>
                    <a:pt x="543359" y="49352"/>
                  </a:cubicBezTo>
                  <a:cubicBezTo>
                    <a:pt x="547006" y="49352"/>
                    <a:pt x="551139" y="49717"/>
                    <a:pt x="555636" y="50568"/>
                  </a:cubicBezTo>
                  <a:cubicBezTo>
                    <a:pt x="560134" y="51419"/>
                    <a:pt x="563902" y="52391"/>
                    <a:pt x="566941" y="53728"/>
                  </a:cubicBezTo>
                  <a:lnTo>
                    <a:pt x="566941" y="77067"/>
                  </a:lnTo>
                  <a:cubicBezTo>
                    <a:pt x="563659" y="74879"/>
                    <a:pt x="559891" y="73056"/>
                    <a:pt x="555636" y="71475"/>
                  </a:cubicBezTo>
                  <a:cubicBezTo>
                    <a:pt x="551260" y="69895"/>
                    <a:pt x="547006" y="69166"/>
                    <a:pt x="542751" y="69166"/>
                  </a:cubicBezTo>
                  <a:cubicBezTo>
                    <a:pt x="538132" y="69166"/>
                    <a:pt x="534485" y="70138"/>
                    <a:pt x="531811" y="71962"/>
                  </a:cubicBezTo>
                  <a:cubicBezTo>
                    <a:pt x="529259" y="73420"/>
                    <a:pt x="527921" y="75973"/>
                    <a:pt x="527921" y="79134"/>
                  </a:cubicBezTo>
                  <a:close/>
                  <a:moveTo>
                    <a:pt x="583108" y="105390"/>
                  </a:moveTo>
                  <a:cubicBezTo>
                    <a:pt x="583108" y="88129"/>
                    <a:pt x="587971" y="74514"/>
                    <a:pt x="597695" y="64425"/>
                  </a:cubicBezTo>
                  <a:cubicBezTo>
                    <a:pt x="607420" y="54336"/>
                    <a:pt x="620912" y="49352"/>
                    <a:pt x="638173" y="49352"/>
                  </a:cubicBezTo>
                  <a:cubicBezTo>
                    <a:pt x="654462" y="49352"/>
                    <a:pt x="667226" y="54214"/>
                    <a:pt x="676342" y="63939"/>
                  </a:cubicBezTo>
                  <a:cubicBezTo>
                    <a:pt x="685459" y="73663"/>
                    <a:pt x="690078" y="86670"/>
                    <a:pt x="690078" y="103202"/>
                  </a:cubicBezTo>
                  <a:cubicBezTo>
                    <a:pt x="690078" y="120098"/>
                    <a:pt x="685216" y="133469"/>
                    <a:pt x="675491" y="143559"/>
                  </a:cubicBezTo>
                  <a:cubicBezTo>
                    <a:pt x="665767" y="153526"/>
                    <a:pt x="652517" y="158510"/>
                    <a:pt x="635742" y="158510"/>
                  </a:cubicBezTo>
                  <a:cubicBezTo>
                    <a:pt x="619575" y="158510"/>
                    <a:pt x="606812" y="153769"/>
                    <a:pt x="597330" y="144288"/>
                  </a:cubicBezTo>
                  <a:cubicBezTo>
                    <a:pt x="587849" y="134685"/>
                    <a:pt x="583108" y="121800"/>
                    <a:pt x="583108" y="105390"/>
                  </a:cubicBezTo>
                  <a:close/>
                  <a:moveTo>
                    <a:pt x="608635" y="104539"/>
                  </a:moveTo>
                  <a:cubicBezTo>
                    <a:pt x="608635" y="115357"/>
                    <a:pt x="611066" y="123745"/>
                    <a:pt x="616050" y="129458"/>
                  </a:cubicBezTo>
                  <a:cubicBezTo>
                    <a:pt x="621034" y="135171"/>
                    <a:pt x="628084" y="138089"/>
                    <a:pt x="637201" y="138089"/>
                  </a:cubicBezTo>
                  <a:cubicBezTo>
                    <a:pt x="646075" y="138089"/>
                    <a:pt x="652882" y="135171"/>
                    <a:pt x="657623" y="129458"/>
                  </a:cubicBezTo>
                  <a:cubicBezTo>
                    <a:pt x="662242" y="123745"/>
                    <a:pt x="664673" y="115236"/>
                    <a:pt x="664673" y="103931"/>
                  </a:cubicBezTo>
                  <a:cubicBezTo>
                    <a:pt x="664673" y="92748"/>
                    <a:pt x="662242" y="84239"/>
                    <a:pt x="657379" y="78526"/>
                  </a:cubicBezTo>
                  <a:cubicBezTo>
                    <a:pt x="652517" y="72813"/>
                    <a:pt x="645832" y="70017"/>
                    <a:pt x="637080" y="70017"/>
                  </a:cubicBezTo>
                  <a:cubicBezTo>
                    <a:pt x="628084" y="70017"/>
                    <a:pt x="621156" y="73056"/>
                    <a:pt x="616172" y="79012"/>
                  </a:cubicBezTo>
                  <a:cubicBezTo>
                    <a:pt x="611188" y="84968"/>
                    <a:pt x="608635" y="93477"/>
                    <a:pt x="608635" y="104539"/>
                  </a:cubicBezTo>
                  <a:close/>
                  <a:moveTo>
                    <a:pt x="771521" y="71840"/>
                  </a:moveTo>
                  <a:lnTo>
                    <a:pt x="735054" y="71840"/>
                  </a:lnTo>
                  <a:lnTo>
                    <a:pt x="735054" y="155957"/>
                  </a:lnTo>
                  <a:lnTo>
                    <a:pt x="710135" y="155957"/>
                  </a:lnTo>
                  <a:lnTo>
                    <a:pt x="710135" y="71840"/>
                  </a:lnTo>
                  <a:lnTo>
                    <a:pt x="692753" y="71840"/>
                  </a:lnTo>
                  <a:lnTo>
                    <a:pt x="692753" y="51783"/>
                  </a:lnTo>
                  <a:lnTo>
                    <a:pt x="710135" y="51783"/>
                  </a:lnTo>
                  <a:lnTo>
                    <a:pt x="710135" y="37318"/>
                  </a:lnTo>
                  <a:cubicBezTo>
                    <a:pt x="710135" y="26378"/>
                    <a:pt x="713660" y="17383"/>
                    <a:pt x="720832" y="10454"/>
                  </a:cubicBezTo>
                  <a:cubicBezTo>
                    <a:pt x="728004" y="3404"/>
                    <a:pt x="737121" y="0"/>
                    <a:pt x="748182" y="0"/>
                  </a:cubicBezTo>
                  <a:cubicBezTo>
                    <a:pt x="751100" y="0"/>
                    <a:pt x="753774" y="122"/>
                    <a:pt x="756084" y="486"/>
                  </a:cubicBezTo>
                  <a:cubicBezTo>
                    <a:pt x="758393" y="851"/>
                    <a:pt x="760460" y="1216"/>
                    <a:pt x="762162" y="1823"/>
                  </a:cubicBezTo>
                  <a:lnTo>
                    <a:pt x="762162" y="22974"/>
                  </a:lnTo>
                  <a:cubicBezTo>
                    <a:pt x="761311" y="22488"/>
                    <a:pt x="759973" y="21880"/>
                    <a:pt x="757907" y="21272"/>
                  </a:cubicBezTo>
                  <a:cubicBezTo>
                    <a:pt x="755841" y="20543"/>
                    <a:pt x="753531" y="20300"/>
                    <a:pt x="750978" y="20300"/>
                  </a:cubicBezTo>
                  <a:cubicBezTo>
                    <a:pt x="745873" y="20300"/>
                    <a:pt x="741862" y="21880"/>
                    <a:pt x="739066" y="25162"/>
                  </a:cubicBezTo>
                  <a:cubicBezTo>
                    <a:pt x="736270" y="28323"/>
                    <a:pt x="734933" y="33063"/>
                    <a:pt x="734933" y="39384"/>
                  </a:cubicBezTo>
                  <a:lnTo>
                    <a:pt x="734933" y="51905"/>
                  </a:lnTo>
                  <a:lnTo>
                    <a:pt x="771400" y="51905"/>
                  </a:lnTo>
                  <a:lnTo>
                    <a:pt x="771400" y="28323"/>
                  </a:lnTo>
                  <a:lnTo>
                    <a:pt x="796076" y="20786"/>
                  </a:lnTo>
                  <a:lnTo>
                    <a:pt x="796076" y="51662"/>
                  </a:lnTo>
                  <a:lnTo>
                    <a:pt x="820873" y="51662"/>
                  </a:lnTo>
                  <a:lnTo>
                    <a:pt x="820873" y="71719"/>
                  </a:lnTo>
                  <a:lnTo>
                    <a:pt x="796076" y="71719"/>
                  </a:lnTo>
                  <a:lnTo>
                    <a:pt x="796076" y="120463"/>
                  </a:lnTo>
                  <a:cubicBezTo>
                    <a:pt x="796076" y="126905"/>
                    <a:pt x="797291" y="131403"/>
                    <a:pt x="799601" y="134077"/>
                  </a:cubicBezTo>
                  <a:cubicBezTo>
                    <a:pt x="801911" y="136751"/>
                    <a:pt x="805557" y="138089"/>
                    <a:pt x="810541" y="138089"/>
                  </a:cubicBezTo>
                  <a:cubicBezTo>
                    <a:pt x="812000" y="138089"/>
                    <a:pt x="813702" y="137724"/>
                    <a:pt x="815647" y="137116"/>
                  </a:cubicBezTo>
                  <a:cubicBezTo>
                    <a:pt x="817591" y="136387"/>
                    <a:pt x="819415" y="135657"/>
                    <a:pt x="820873" y="134685"/>
                  </a:cubicBezTo>
                  <a:lnTo>
                    <a:pt x="820873" y="154985"/>
                  </a:lnTo>
                  <a:cubicBezTo>
                    <a:pt x="819293" y="155836"/>
                    <a:pt x="816741" y="156687"/>
                    <a:pt x="813094" y="157416"/>
                  </a:cubicBezTo>
                  <a:cubicBezTo>
                    <a:pt x="809447" y="158145"/>
                    <a:pt x="805922" y="158510"/>
                    <a:pt x="802397" y="158510"/>
                  </a:cubicBezTo>
                  <a:cubicBezTo>
                    <a:pt x="792064" y="158510"/>
                    <a:pt x="784285" y="155714"/>
                    <a:pt x="779179" y="150244"/>
                  </a:cubicBezTo>
                  <a:cubicBezTo>
                    <a:pt x="773953" y="144774"/>
                    <a:pt x="771400" y="136508"/>
                    <a:pt x="771400" y="125325"/>
                  </a:cubicBezTo>
                  <a:lnTo>
                    <a:pt x="771400" y="71840"/>
                  </a:lnTo>
                  <a:close/>
                </a:path>
              </a:pathLst>
            </a:custGeom>
            <a:solidFill>
              <a:srgbClr val="FFFFFF"/>
            </a:solidFill>
            <a:ln w="12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91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7" name="Graphic 32">
              <a:extLst>
                <a:ext uri="{FF2B5EF4-FFF2-40B4-BE49-F238E27FC236}">
                  <a16:creationId xmlns:a16="http://schemas.microsoft.com/office/drawing/2014/main" id="{23F05968-6A64-4019-94FB-ECA02D9926B0}"/>
                </a:ext>
              </a:extLst>
            </p:cNvPr>
            <p:cNvGrpSpPr/>
            <p:nvPr/>
          </p:nvGrpSpPr>
          <p:grpSpPr>
            <a:xfrm>
              <a:off x="388938" y="324380"/>
              <a:ext cx="242140" cy="242140"/>
              <a:chOff x="388938" y="324380"/>
              <a:chExt cx="242140" cy="242140"/>
            </a:xfrm>
          </p:grpSpPr>
          <p:sp>
            <p:nvSpPr>
              <p:cNvPr id="38" name="Graphic 32">
                <a:extLst>
                  <a:ext uri="{FF2B5EF4-FFF2-40B4-BE49-F238E27FC236}">
                    <a16:creationId xmlns:a16="http://schemas.microsoft.com/office/drawing/2014/main" id="{5DD34D6D-1B41-4FFA-A0C6-DEC0833D3974}"/>
                  </a:ext>
                </a:extLst>
              </p:cNvPr>
              <p:cNvSpPr/>
              <p:nvPr/>
            </p:nvSpPr>
            <p:spPr>
              <a:xfrm>
                <a:off x="388938" y="324380"/>
                <a:ext cx="115114" cy="115114"/>
              </a:xfrm>
              <a:custGeom>
                <a:avLst/>
                <a:gdLst>
                  <a:gd name="connsiteX0" fmla="*/ 0 w 115114"/>
                  <a:gd name="connsiteY0" fmla="*/ 0 h 115114"/>
                  <a:gd name="connsiteX1" fmla="*/ 115114 w 115114"/>
                  <a:gd name="connsiteY1" fmla="*/ 0 h 115114"/>
                  <a:gd name="connsiteX2" fmla="*/ 115114 w 115114"/>
                  <a:gd name="connsiteY2" fmla="*/ 115114 h 115114"/>
                  <a:gd name="connsiteX3" fmla="*/ 0 w 115114"/>
                  <a:gd name="connsiteY3" fmla="*/ 115114 h 115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114" h="115114">
                    <a:moveTo>
                      <a:pt x="0" y="0"/>
                    </a:moveTo>
                    <a:lnTo>
                      <a:pt x="115114" y="0"/>
                    </a:lnTo>
                    <a:lnTo>
                      <a:pt x="115114" y="115114"/>
                    </a:lnTo>
                    <a:lnTo>
                      <a:pt x="0" y="115114"/>
                    </a:lnTo>
                    <a:close/>
                  </a:path>
                </a:pathLst>
              </a:custGeom>
              <a:solidFill>
                <a:srgbClr val="F25022"/>
              </a:solidFill>
              <a:ln w="12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91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Graphic 32">
                <a:extLst>
                  <a:ext uri="{FF2B5EF4-FFF2-40B4-BE49-F238E27FC236}">
                    <a16:creationId xmlns:a16="http://schemas.microsoft.com/office/drawing/2014/main" id="{EE094F63-E4AD-40C8-A1E0-1C10ED5F7801}"/>
                  </a:ext>
                </a:extLst>
              </p:cNvPr>
              <p:cNvSpPr/>
              <p:nvPr/>
            </p:nvSpPr>
            <p:spPr>
              <a:xfrm>
                <a:off x="515964" y="324380"/>
                <a:ext cx="115114" cy="115114"/>
              </a:xfrm>
              <a:custGeom>
                <a:avLst/>
                <a:gdLst>
                  <a:gd name="connsiteX0" fmla="*/ 0 w 115114"/>
                  <a:gd name="connsiteY0" fmla="*/ 0 h 115114"/>
                  <a:gd name="connsiteX1" fmla="*/ 115114 w 115114"/>
                  <a:gd name="connsiteY1" fmla="*/ 0 h 115114"/>
                  <a:gd name="connsiteX2" fmla="*/ 115114 w 115114"/>
                  <a:gd name="connsiteY2" fmla="*/ 115114 h 115114"/>
                  <a:gd name="connsiteX3" fmla="*/ 0 w 115114"/>
                  <a:gd name="connsiteY3" fmla="*/ 115114 h 115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114" h="115114">
                    <a:moveTo>
                      <a:pt x="0" y="0"/>
                    </a:moveTo>
                    <a:lnTo>
                      <a:pt x="115114" y="0"/>
                    </a:lnTo>
                    <a:lnTo>
                      <a:pt x="115114" y="115114"/>
                    </a:lnTo>
                    <a:lnTo>
                      <a:pt x="0" y="115114"/>
                    </a:lnTo>
                    <a:close/>
                  </a:path>
                </a:pathLst>
              </a:custGeom>
              <a:solidFill>
                <a:srgbClr val="7FBA00"/>
              </a:solidFill>
              <a:ln w="12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91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Graphic 32">
                <a:extLst>
                  <a:ext uri="{FF2B5EF4-FFF2-40B4-BE49-F238E27FC236}">
                    <a16:creationId xmlns:a16="http://schemas.microsoft.com/office/drawing/2014/main" id="{108D8A6A-BA06-4D01-96A4-C3FC5D97E1F3}"/>
                  </a:ext>
                </a:extLst>
              </p:cNvPr>
              <p:cNvSpPr/>
              <p:nvPr/>
            </p:nvSpPr>
            <p:spPr>
              <a:xfrm>
                <a:off x="388938" y="451406"/>
                <a:ext cx="115114" cy="115114"/>
              </a:xfrm>
              <a:custGeom>
                <a:avLst/>
                <a:gdLst>
                  <a:gd name="connsiteX0" fmla="*/ 0 w 115114"/>
                  <a:gd name="connsiteY0" fmla="*/ 0 h 115114"/>
                  <a:gd name="connsiteX1" fmla="*/ 115114 w 115114"/>
                  <a:gd name="connsiteY1" fmla="*/ 0 h 115114"/>
                  <a:gd name="connsiteX2" fmla="*/ 115114 w 115114"/>
                  <a:gd name="connsiteY2" fmla="*/ 115114 h 115114"/>
                  <a:gd name="connsiteX3" fmla="*/ 0 w 115114"/>
                  <a:gd name="connsiteY3" fmla="*/ 115114 h 115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114" h="115114">
                    <a:moveTo>
                      <a:pt x="0" y="0"/>
                    </a:moveTo>
                    <a:lnTo>
                      <a:pt x="115114" y="0"/>
                    </a:lnTo>
                    <a:lnTo>
                      <a:pt x="115114" y="115114"/>
                    </a:lnTo>
                    <a:lnTo>
                      <a:pt x="0" y="115114"/>
                    </a:lnTo>
                    <a:close/>
                  </a:path>
                </a:pathLst>
              </a:custGeom>
              <a:solidFill>
                <a:srgbClr val="00A4EF"/>
              </a:solidFill>
              <a:ln w="12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91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Graphic 32">
                <a:extLst>
                  <a:ext uri="{FF2B5EF4-FFF2-40B4-BE49-F238E27FC236}">
                    <a16:creationId xmlns:a16="http://schemas.microsoft.com/office/drawing/2014/main" id="{89E16B74-0719-48A3-A148-4EBC123717E7}"/>
                  </a:ext>
                </a:extLst>
              </p:cNvPr>
              <p:cNvSpPr/>
              <p:nvPr/>
            </p:nvSpPr>
            <p:spPr>
              <a:xfrm>
                <a:off x="515964" y="451406"/>
                <a:ext cx="115114" cy="115114"/>
              </a:xfrm>
              <a:custGeom>
                <a:avLst/>
                <a:gdLst>
                  <a:gd name="connsiteX0" fmla="*/ 0 w 115114"/>
                  <a:gd name="connsiteY0" fmla="*/ 0 h 115114"/>
                  <a:gd name="connsiteX1" fmla="*/ 115114 w 115114"/>
                  <a:gd name="connsiteY1" fmla="*/ 0 h 115114"/>
                  <a:gd name="connsiteX2" fmla="*/ 115114 w 115114"/>
                  <a:gd name="connsiteY2" fmla="*/ 115114 h 115114"/>
                  <a:gd name="connsiteX3" fmla="*/ 0 w 115114"/>
                  <a:gd name="connsiteY3" fmla="*/ 115114 h 115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114" h="115114">
                    <a:moveTo>
                      <a:pt x="0" y="0"/>
                    </a:moveTo>
                    <a:lnTo>
                      <a:pt x="115114" y="0"/>
                    </a:lnTo>
                    <a:lnTo>
                      <a:pt x="115114" y="115114"/>
                    </a:lnTo>
                    <a:lnTo>
                      <a:pt x="0" y="115114"/>
                    </a:lnTo>
                    <a:close/>
                  </a:path>
                </a:pathLst>
              </a:custGeom>
              <a:solidFill>
                <a:srgbClr val="FFB900"/>
              </a:solidFill>
              <a:ln w="12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91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D1F4349-5241-417F-9E9B-0D3A2642BDC6}"/>
              </a:ext>
            </a:extLst>
          </p:cNvPr>
          <p:cNvGrpSpPr/>
          <p:nvPr/>
        </p:nvGrpSpPr>
        <p:grpSpPr>
          <a:xfrm>
            <a:off x="7372867" y="1994840"/>
            <a:ext cx="1402333" cy="2381216"/>
            <a:chOff x="4676855" y="1748053"/>
            <a:chExt cx="1239879" cy="2105364"/>
          </a:xfrm>
        </p:grpSpPr>
        <p:grpSp>
          <p:nvGrpSpPr>
            <p:cNvPr id="43" name="Graphic 32">
              <a:extLst>
                <a:ext uri="{FF2B5EF4-FFF2-40B4-BE49-F238E27FC236}">
                  <a16:creationId xmlns:a16="http://schemas.microsoft.com/office/drawing/2014/main" id="{5C70DBAD-9F65-45E9-AA32-FEB89BAEBE94}"/>
                </a:ext>
              </a:extLst>
            </p:cNvPr>
            <p:cNvGrpSpPr/>
            <p:nvPr/>
          </p:nvGrpSpPr>
          <p:grpSpPr>
            <a:xfrm>
              <a:off x="4676855" y="1748053"/>
              <a:ext cx="1239879" cy="1878782"/>
              <a:chOff x="4676855" y="1748053"/>
              <a:chExt cx="1239879" cy="1878782"/>
            </a:xfrm>
            <a:solidFill>
              <a:srgbClr val="FFB900"/>
            </a:solidFill>
          </p:grpSpPr>
          <p:sp>
            <p:nvSpPr>
              <p:cNvPr id="44" name="Graphic 32">
                <a:extLst>
                  <a:ext uri="{FF2B5EF4-FFF2-40B4-BE49-F238E27FC236}">
                    <a16:creationId xmlns:a16="http://schemas.microsoft.com/office/drawing/2014/main" id="{82A8FC66-0820-4547-9624-DA97B4C7BFC4}"/>
                  </a:ext>
                </a:extLst>
              </p:cNvPr>
              <p:cNvSpPr/>
              <p:nvPr/>
            </p:nvSpPr>
            <p:spPr>
              <a:xfrm>
                <a:off x="4676855" y="1748053"/>
                <a:ext cx="530352" cy="859285"/>
              </a:xfrm>
              <a:custGeom>
                <a:avLst/>
                <a:gdLst>
                  <a:gd name="connsiteX0" fmla="*/ 530353 w 530352"/>
                  <a:gd name="connsiteY0" fmla="*/ 859285 h 859285"/>
                  <a:gd name="connsiteX1" fmla="*/ 0 w 530352"/>
                  <a:gd name="connsiteY1" fmla="*/ 859285 h 859285"/>
                  <a:gd name="connsiteX2" fmla="*/ 0 w 530352"/>
                  <a:gd name="connsiteY2" fmla="*/ 793888 h 859285"/>
                  <a:gd name="connsiteX3" fmla="*/ 42423 w 530352"/>
                  <a:gd name="connsiteY3" fmla="*/ 651058 h 859285"/>
                  <a:gd name="connsiteX4" fmla="*/ 198624 w 530352"/>
                  <a:gd name="connsiteY4" fmla="*/ 491697 h 859285"/>
                  <a:gd name="connsiteX5" fmla="*/ 307660 w 530352"/>
                  <a:gd name="connsiteY5" fmla="*/ 398342 h 859285"/>
                  <a:gd name="connsiteX6" fmla="*/ 361267 w 530352"/>
                  <a:gd name="connsiteY6" fmla="*/ 325286 h 859285"/>
                  <a:gd name="connsiteX7" fmla="*/ 378893 w 530352"/>
                  <a:gd name="connsiteY7" fmla="*/ 246639 h 859285"/>
                  <a:gd name="connsiteX8" fmla="*/ 341453 w 530352"/>
                  <a:gd name="connsiteY8" fmla="*/ 147692 h 859285"/>
                  <a:gd name="connsiteX9" fmla="*/ 240561 w 530352"/>
                  <a:gd name="connsiteY9" fmla="*/ 112318 h 859285"/>
                  <a:gd name="connsiteX10" fmla="*/ 135171 w 530352"/>
                  <a:gd name="connsiteY10" fmla="*/ 136508 h 859285"/>
                  <a:gd name="connsiteX11" fmla="*/ 32212 w 530352"/>
                  <a:gd name="connsiteY11" fmla="*/ 208956 h 859285"/>
                  <a:gd name="connsiteX12" fmla="*/ 32212 w 530352"/>
                  <a:gd name="connsiteY12" fmla="*/ 77432 h 859285"/>
                  <a:gd name="connsiteX13" fmla="*/ 139669 w 530352"/>
                  <a:gd name="connsiteY13" fmla="*/ 18963 h 859285"/>
                  <a:gd name="connsiteX14" fmla="*/ 265358 w 530352"/>
                  <a:gd name="connsiteY14" fmla="*/ 0 h 859285"/>
                  <a:gd name="connsiteX15" fmla="*/ 450490 w 530352"/>
                  <a:gd name="connsiteY15" fmla="*/ 61021 h 859285"/>
                  <a:gd name="connsiteX16" fmla="*/ 517346 w 530352"/>
                  <a:gd name="connsiteY16" fmla="*/ 232295 h 859285"/>
                  <a:gd name="connsiteX17" fmla="*/ 495831 w 530352"/>
                  <a:gd name="connsiteY17" fmla="*/ 349598 h 859285"/>
                  <a:gd name="connsiteX18" fmla="*/ 429582 w 530352"/>
                  <a:gd name="connsiteY18" fmla="*/ 450733 h 859285"/>
                  <a:gd name="connsiteX19" fmla="*/ 271193 w 530352"/>
                  <a:gd name="connsiteY19" fmla="*/ 587241 h 859285"/>
                  <a:gd name="connsiteX20" fmla="*/ 177230 w 530352"/>
                  <a:gd name="connsiteY20" fmla="*/ 673911 h 859285"/>
                  <a:gd name="connsiteX21" fmla="*/ 149272 w 530352"/>
                  <a:gd name="connsiteY21" fmla="*/ 739309 h 859285"/>
                  <a:gd name="connsiteX22" fmla="*/ 149272 w 530352"/>
                  <a:gd name="connsiteY22" fmla="*/ 742226 h 859285"/>
                  <a:gd name="connsiteX23" fmla="*/ 530231 w 530352"/>
                  <a:gd name="connsiteY23" fmla="*/ 742226 h 859285"/>
                  <a:gd name="connsiteX24" fmla="*/ 530231 w 530352"/>
                  <a:gd name="connsiteY24" fmla="*/ 859285 h 859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30352" h="859285">
                    <a:moveTo>
                      <a:pt x="530353" y="859285"/>
                    </a:moveTo>
                    <a:lnTo>
                      <a:pt x="0" y="859285"/>
                    </a:lnTo>
                    <a:lnTo>
                      <a:pt x="0" y="793888"/>
                    </a:lnTo>
                    <a:cubicBezTo>
                      <a:pt x="0" y="744414"/>
                      <a:pt x="14101" y="696764"/>
                      <a:pt x="42423" y="651058"/>
                    </a:cubicBezTo>
                    <a:cubicBezTo>
                      <a:pt x="70746" y="605353"/>
                      <a:pt x="122772" y="552111"/>
                      <a:pt x="198624" y="491697"/>
                    </a:cubicBezTo>
                    <a:cubicBezTo>
                      <a:pt x="247368" y="453164"/>
                      <a:pt x="283714" y="422045"/>
                      <a:pt x="307660" y="398342"/>
                    </a:cubicBezTo>
                    <a:cubicBezTo>
                      <a:pt x="331607" y="374638"/>
                      <a:pt x="349476" y="350205"/>
                      <a:pt x="361267" y="325286"/>
                    </a:cubicBezTo>
                    <a:cubicBezTo>
                      <a:pt x="373058" y="300367"/>
                      <a:pt x="378893" y="274111"/>
                      <a:pt x="378893" y="246639"/>
                    </a:cubicBezTo>
                    <a:cubicBezTo>
                      <a:pt x="378893" y="204215"/>
                      <a:pt x="366373" y="171274"/>
                      <a:pt x="341453" y="147692"/>
                    </a:cubicBezTo>
                    <a:cubicBezTo>
                      <a:pt x="316534" y="124110"/>
                      <a:pt x="282863" y="112318"/>
                      <a:pt x="240561" y="112318"/>
                    </a:cubicBezTo>
                    <a:cubicBezTo>
                      <a:pt x="206039" y="112318"/>
                      <a:pt x="170909" y="120341"/>
                      <a:pt x="135171" y="136508"/>
                    </a:cubicBezTo>
                    <a:cubicBezTo>
                      <a:pt x="99433" y="152675"/>
                      <a:pt x="65154" y="176744"/>
                      <a:pt x="32212" y="208956"/>
                    </a:cubicBezTo>
                    <a:lnTo>
                      <a:pt x="32212" y="77432"/>
                    </a:lnTo>
                    <a:cubicBezTo>
                      <a:pt x="67099" y="51054"/>
                      <a:pt x="102959" y="31483"/>
                      <a:pt x="139669" y="18963"/>
                    </a:cubicBezTo>
                    <a:cubicBezTo>
                      <a:pt x="176379" y="6321"/>
                      <a:pt x="218316" y="0"/>
                      <a:pt x="265358" y="0"/>
                    </a:cubicBezTo>
                    <a:cubicBezTo>
                      <a:pt x="344249" y="0"/>
                      <a:pt x="406000" y="20300"/>
                      <a:pt x="450490" y="61021"/>
                    </a:cubicBezTo>
                    <a:cubicBezTo>
                      <a:pt x="495101" y="101743"/>
                      <a:pt x="517346" y="158753"/>
                      <a:pt x="517346" y="232295"/>
                    </a:cubicBezTo>
                    <a:cubicBezTo>
                      <a:pt x="517346" y="275083"/>
                      <a:pt x="510174" y="314224"/>
                      <a:pt x="495831" y="349598"/>
                    </a:cubicBezTo>
                    <a:cubicBezTo>
                      <a:pt x="481487" y="384970"/>
                      <a:pt x="459485" y="418642"/>
                      <a:pt x="429582" y="450733"/>
                    </a:cubicBezTo>
                    <a:cubicBezTo>
                      <a:pt x="399679" y="482702"/>
                      <a:pt x="346923" y="528286"/>
                      <a:pt x="271193" y="587241"/>
                    </a:cubicBezTo>
                    <a:cubicBezTo>
                      <a:pt x="227190" y="621399"/>
                      <a:pt x="195950" y="650329"/>
                      <a:pt x="177230" y="673911"/>
                    </a:cubicBezTo>
                    <a:cubicBezTo>
                      <a:pt x="158632" y="697493"/>
                      <a:pt x="149272" y="719252"/>
                      <a:pt x="149272" y="739309"/>
                    </a:cubicBezTo>
                    <a:lnTo>
                      <a:pt x="149272" y="742226"/>
                    </a:lnTo>
                    <a:lnTo>
                      <a:pt x="530231" y="742226"/>
                    </a:lnTo>
                    <a:lnTo>
                      <a:pt x="530231" y="859285"/>
                    </a:lnTo>
                    <a:close/>
                  </a:path>
                </a:pathLst>
              </a:custGeom>
              <a:solidFill>
                <a:srgbClr val="FFB900"/>
              </a:solidFill>
              <a:ln w="12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91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Graphic 32">
                <a:extLst>
                  <a:ext uri="{FF2B5EF4-FFF2-40B4-BE49-F238E27FC236}">
                    <a16:creationId xmlns:a16="http://schemas.microsoft.com/office/drawing/2014/main" id="{2A01B670-76ED-4941-9EA2-059932D050BD}"/>
                  </a:ext>
                </a:extLst>
              </p:cNvPr>
              <p:cNvSpPr/>
              <p:nvPr/>
            </p:nvSpPr>
            <p:spPr>
              <a:xfrm>
                <a:off x="5335207" y="1748053"/>
                <a:ext cx="581527" cy="873993"/>
              </a:xfrm>
              <a:custGeom>
                <a:avLst/>
                <a:gdLst>
                  <a:gd name="connsiteX0" fmla="*/ 581528 w 581527"/>
                  <a:gd name="connsiteY0" fmla="*/ 432013 h 873993"/>
                  <a:gd name="connsiteX1" fmla="*/ 503732 w 581527"/>
                  <a:gd name="connsiteY1" fmla="*/ 759123 h 873993"/>
                  <a:gd name="connsiteX2" fmla="*/ 283349 w 581527"/>
                  <a:gd name="connsiteY2" fmla="*/ 873994 h 873993"/>
                  <a:gd name="connsiteX3" fmla="*/ 73056 w 581527"/>
                  <a:gd name="connsiteY3" fmla="*/ 765322 h 873993"/>
                  <a:gd name="connsiteX4" fmla="*/ 0 w 581527"/>
                  <a:gd name="connsiteY4" fmla="*/ 452678 h 873993"/>
                  <a:gd name="connsiteX5" fmla="*/ 77189 w 581527"/>
                  <a:gd name="connsiteY5" fmla="*/ 115236 h 873993"/>
                  <a:gd name="connsiteX6" fmla="*/ 301583 w 581527"/>
                  <a:gd name="connsiteY6" fmla="*/ 0 h 873993"/>
                  <a:gd name="connsiteX7" fmla="*/ 581528 w 581527"/>
                  <a:gd name="connsiteY7" fmla="*/ 432013 h 873993"/>
                  <a:gd name="connsiteX8" fmla="*/ 442345 w 581527"/>
                  <a:gd name="connsiteY8" fmla="*/ 441251 h 873993"/>
                  <a:gd name="connsiteX9" fmla="*/ 406729 w 581527"/>
                  <a:gd name="connsiteY9" fmla="*/ 191209 h 873993"/>
                  <a:gd name="connsiteX10" fmla="*/ 295748 w 581527"/>
                  <a:gd name="connsiteY10" fmla="*/ 110374 h 873993"/>
                  <a:gd name="connsiteX11" fmla="*/ 138453 w 581527"/>
                  <a:gd name="connsiteY11" fmla="*/ 448909 h 873993"/>
                  <a:gd name="connsiteX12" fmla="*/ 177594 w 581527"/>
                  <a:gd name="connsiteY12" fmla="*/ 683636 h 873993"/>
                  <a:gd name="connsiteX13" fmla="*/ 292709 w 581527"/>
                  <a:gd name="connsiteY13" fmla="*/ 762648 h 873993"/>
                  <a:gd name="connsiteX14" fmla="*/ 404055 w 581527"/>
                  <a:gd name="connsiteY14" fmla="*/ 680718 h 873993"/>
                  <a:gd name="connsiteX15" fmla="*/ 441130 w 581527"/>
                  <a:gd name="connsiteY15" fmla="*/ 441251 h 873993"/>
                  <a:gd name="connsiteX16" fmla="*/ 442345 w 581527"/>
                  <a:gd name="connsiteY16" fmla="*/ 441251 h 873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1527" h="873993">
                    <a:moveTo>
                      <a:pt x="581528" y="432013"/>
                    </a:moveTo>
                    <a:cubicBezTo>
                      <a:pt x="581528" y="573505"/>
                      <a:pt x="555636" y="682420"/>
                      <a:pt x="503732" y="759123"/>
                    </a:cubicBezTo>
                    <a:cubicBezTo>
                      <a:pt x="451827" y="835703"/>
                      <a:pt x="378407" y="873994"/>
                      <a:pt x="283349" y="873994"/>
                    </a:cubicBezTo>
                    <a:cubicBezTo>
                      <a:pt x="191817" y="873994"/>
                      <a:pt x="121679" y="837770"/>
                      <a:pt x="73056" y="765322"/>
                    </a:cubicBezTo>
                    <a:cubicBezTo>
                      <a:pt x="24311" y="692874"/>
                      <a:pt x="0" y="588578"/>
                      <a:pt x="0" y="452678"/>
                    </a:cubicBezTo>
                    <a:cubicBezTo>
                      <a:pt x="0" y="304500"/>
                      <a:pt x="25770" y="192060"/>
                      <a:pt x="77189" y="115236"/>
                    </a:cubicBezTo>
                    <a:cubicBezTo>
                      <a:pt x="128607" y="38412"/>
                      <a:pt x="203486" y="0"/>
                      <a:pt x="301583" y="0"/>
                    </a:cubicBezTo>
                    <a:cubicBezTo>
                      <a:pt x="488172" y="0"/>
                      <a:pt x="581528" y="144045"/>
                      <a:pt x="581528" y="432013"/>
                    </a:cubicBezTo>
                    <a:close/>
                    <a:moveTo>
                      <a:pt x="442345" y="441251"/>
                    </a:moveTo>
                    <a:cubicBezTo>
                      <a:pt x="442345" y="328447"/>
                      <a:pt x="430433" y="245059"/>
                      <a:pt x="406729" y="191209"/>
                    </a:cubicBezTo>
                    <a:cubicBezTo>
                      <a:pt x="383026" y="137359"/>
                      <a:pt x="345951" y="110374"/>
                      <a:pt x="295748" y="110374"/>
                    </a:cubicBezTo>
                    <a:cubicBezTo>
                      <a:pt x="190966" y="110374"/>
                      <a:pt x="138453" y="223178"/>
                      <a:pt x="138453" y="448909"/>
                    </a:cubicBezTo>
                    <a:cubicBezTo>
                      <a:pt x="138453" y="552719"/>
                      <a:pt x="151460" y="631002"/>
                      <a:pt x="177594" y="683636"/>
                    </a:cubicBezTo>
                    <a:cubicBezTo>
                      <a:pt x="203729" y="736270"/>
                      <a:pt x="242020" y="762648"/>
                      <a:pt x="292709" y="762648"/>
                    </a:cubicBezTo>
                    <a:cubicBezTo>
                      <a:pt x="342182" y="762648"/>
                      <a:pt x="379257" y="735297"/>
                      <a:pt x="404055" y="680718"/>
                    </a:cubicBezTo>
                    <a:cubicBezTo>
                      <a:pt x="428731" y="626018"/>
                      <a:pt x="441130" y="546276"/>
                      <a:pt x="441130" y="441251"/>
                    </a:cubicBezTo>
                    <a:lnTo>
                      <a:pt x="442345" y="441251"/>
                    </a:lnTo>
                    <a:close/>
                  </a:path>
                </a:pathLst>
              </a:custGeom>
              <a:solidFill>
                <a:srgbClr val="FFB900"/>
              </a:solidFill>
              <a:ln w="12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91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Graphic 32">
                <a:extLst>
                  <a:ext uri="{FF2B5EF4-FFF2-40B4-BE49-F238E27FC236}">
                    <a16:creationId xmlns:a16="http://schemas.microsoft.com/office/drawing/2014/main" id="{04753D99-14D7-491B-AE51-0E3B4648E9B4}"/>
                  </a:ext>
                </a:extLst>
              </p:cNvPr>
              <p:cNvSpPr/>
              <p:nvPr/>
            </p:nvSpPr>
            <p:spPr>
              <a:xfrm>
                <a:off x="4676855" y="2767550"/>
                <a:ext cx="530352" cy="859285"/>
              </a:xfrm>
              <a:custGeom>
                <a:avLst/>
                <a:gdLst>
                  <a:gd name="connsiteX0" fmla="*/ 530353 w 530352"/>
                  <a:gd name="connsiteY0" fmla="*/ 859285 h 859285"/>
                  <a:gd name="connsiteX1" fmla="*/ 0 w 530352"/>
                  <a:gd name="connsiteY1" fmla="*/ 859285 h 859285"/>
                  <a:gd name="connsiteX2" fmla="*/ 0 w 530352"/>
                  <a:gd name="connsiteY2" fmla="*/ 793888 h 859285"/>
                  <a:gd name="connsiteX3" fmla="*/ 42423 w 530352"/>
                  <a:gd name="connsiteY3" fmla="*/ 651058 h 859285"/>
                  <a:gd name="connsiteX4" fmla="*/ 198624 w 530352"/>
                  <a:gd name="connsiteY4" fmla="*/ 491697 h 859285"/>
                  <a:gd name="connsiteX5" fmla="*/ 307660 w 530352"/>
                  <a:gd name="connsiteY5" fmla="*/ 398342 h 859285"/>
                  <a:gd name="connsiteX6" fmla="*/ 361267 w 530352"/>
                  <a:gd name="connsiteY6" fmla="*/ 325286 h 859285"/>
                  <a:gd name="connsiteX7" fmla="*/ 378893 w 530352"/>
                  <a:gd name="connsiteY7" fmla="*/ 246639 h 859285"/>
                  <a:gd name="connsiteX8" fmla="*/ 341453 w 530352"/>
                  <a:gd name="connsiteY8" fmla="*/ 147691 h 859285"/>
                  <a:gd name="connsiteX9" fmla="*/ 240561 w 530352"/>
                  <a:gd name="connsiteY9" fmla="*/ 112318 h 859285"/>
                  <a:gd name="connsiteX10" fmla="*/ 135171 w 530352"/>
                  <a:gd name="connsiteY10" fmla="*/ 136508 h 859285"/>
                  <a:gd name="connsiteX11" fmla="*/ 32212 w 530352"/>
                  <a:gd name="connsiteY11" fmla="*/ 208956 h 859285"/>
                  <a:gd name="connsiteX12" fmla="*/ 32212 w 530352"/>
                  <a:gd name="connsiteY12" fmla="*/ 77432 h 859285"/>
                  <a:gd name="connsiteX13" fmla="*/ 139669 w 530352"/>
                  <a:gd name="connsiteY13" fmla="*/ 18963 h 859285"/>
                  <a:gd name="connsiteX14" fmla="*/ 265358 w 530352"/>
                  <a:gd name="connsiteY14" fmla="*/ 0 h 859285"/>
                  <a:gd name="connsiteX15" fmla="*/ 450490 w 530352"/>
                  <a:gd name="connsiteY15" fmla="*/ 61021 h 859285"/>
                  <a:gd name="connsiteX16" fmla="*/ 517346 w 530352"/>
                  <a:gd name="connsiteY16" fmla="*/ 232295 h 859285"/>
                  <a:gd name="connsiteX17" fmla="*/ 495831 w 530352"/>
                  <a:gd name="connsiteY17" fmla="*/ 349597 h 859285"/>
                  <a:gd name="connsiteX18" fmla="*/ 429582 w 530352"/>
                  <a:gd name="connsiteY18" fmla="*/ 450733 h 859285"/>
                  <a:gd name="connsiteX19" fmla="*/ 271193 w 530352"/>
                  <a:gd name="connsiteY19" fmla="*/ 587241 h 859285"/>
                  <a:gd name="connsiteX20" fmla="*/ 177230 w 530352"/>
                  <a:gd name="connsiteY20" fmla="*/ 673911 h 859285"/>
                  <a:gd name="connsiteX21" fmla="*/ 149272 w 530352"/>
                  <a:gd name="connsiteY21" fmla="*/ 739309 h 859285"/>
                  <a:gd name="connsiteX22" fmla="*/ 149272 w 530352"/>
                  <a:gd name="connsiteY22" fmla="*/ 742226 h 859285"/>
                  <a:gd name="connsiteX23" fmla="*/ 530231 w 530352"/>
                  <a:gd name="connsiteY23" fmla="*/ 742226 h 859285"/>
                  <a:gd name="connsiteX24" fmla="*/ 530231 w 530352"/>
                  <a:gd name="connsiteY24" fmla="*/ 859285 h 859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30352" h="859285">
                    <a:moveTo>
                      <a:pt x="530353" y="859285"/>
                    </a:moveTo>
                    <a:lnTo>
                      <a:pt x="0" y="859285"/>
                    </a:lnTo>
                    <a:lnTo>
                      <a:pt x="0" y="793888"/>
                    </a:lnTo>
                    <a:cubicBezTo>
                      <a:pt x="0" y="744414"/>
                      <a:pt x="14101" y="696764"/>
                      <a:pt x="42423" y="651058"/>
                    </a:cubicBezTo>
                    <a:cubicBezTo>
                      <a:pt x="70746" y="605353"/>
                      <a:pt x="122772" y="552111"/>
                      <a:pt x="198624" y="491697"/>
                    </a:cubicBezTo>
                    <a:cubicBezTo>
                      <a:pt x="247368" y="453164"/>
                      <a:pt x="283714" y="422045"/>
                      <a:pt x="307660" y="398342"/>
                    </a:cubicBezTo>
                    <a:cubicBezTo>
                      <a:pt x="331607" y="374638"/>
                      <a:pt x="349476" y="350205"/>
                      <a:pt x="361267" y="325286"/>
                    </a:cubicBezTo>
                    <a:cubicBezTo>
                      <a:pt x="373058" y="300367"/>
                      <a:pt x="378893" y="274111"/>
                      <a:pt x="378893" y="246639"/>
                    </a:cubicBezTo>
                    <a:cubicBezTo>
                      <a:pt x="378893" y="204215"/>
                      <a:pt x="366373" y="171274"/>
                      <a:pt x="341453" y="147691"/>
                    </a:cubicBezTo>
                    <a:cubicBezTo>
                      <a:pt x="316534" y="124109"/>
                      <a:pt x="282863" y="112318"/>
                      <a:pt x="240561" y="112318"/>
                    </a:cubicBezTo>
                    <a:cubicBezTo>
                      <a:pt x="206039" y="112318"/>
                      <a:pt x="170909" y="120341"/>
                      <a:pt x="135171" y="136508"/>
                    </a:cubicBezTo>
                    <a:cubicBezTo>
                      <a:pt x="99433" y="152675"/>
                      <a:pt x="65154" y="176744"/>
                      <a:pt x="32212" y="208956"/>
                    </a:cubicBezTo>
                    <a:lnTo>
                      <a:pt x="32212" y="77432"/>
                    </a:lnTo>
                    <a:cubicBezTo>
                      <a:pt x="67099" y="51054"/>
                      <a:pt x="102959" y="31483"/>
                      <a:pt x="139669" y="18963"/>
                    </a:cubicBezTo>
                    <a:cubicBezTo>
                      <a:pt x="176379" y="6321"/>
                      <a:pt x="218316" y="0"/>
                      <a:pt x="265358" y="0"/>
                    </a:cubicBezTo>
                    <a:cubicBezTo>
                      <a:pt x="344249" y="0"/>
                      <a:pt x="406000" y="20300"/>
                      <a:pt x="450490" y="61021"/>
                    </a:cubicBezTo>
                    <a:cubicBezTo>
                      <a:pt x="495101" y="101743"/>
                      <a:pt x="517346" y="158753"/>
                      <a:pt x="517346" y="232295"/>
                    </a:cubicBezTo>
                    <a:cubicBezTo>
                      <a:pt x="517346" y="275083"/>
                      <a:pt x="510174" y="314224"/>
                      <a:pt x="495831" y="349597"/>
                    </a:cubicBezTo>
                    <a:cubicBezTo>
                      <a:pt x="481487" y="384971"/>
                      <a:pt x="459485" y="418642"/>
                      <a:pt x="429582" y="450733"/>
                    </a:cubicBezTo>
                    <a:cubicBezTo>
                      <a:pt x="399679" y="482702"/>
                      <a:pt x="346923" y="528286"/>
                      <a:pt x="271193" y="587241"/>
                    </a:cubicBezTo>
                    <a:cubicBezTo>
                      <a:pt x="227190" y="621399"/>
                      <a:pt x="195950" y="650329"/>
                      <a:pt x="177230" y="673911"/>
                    </a:cubicBezTo>
                    <a:cubicBezTo>
                      <a:pt x="158632" y="697493"/>
                      <a:pt x="149272" y="719252"/>
                      <a:pt x="149272" y="739309"/>
                    </a:cubicBezTo>
                    <a:lnTo>
                      <a:pt x="149272" y="742226"/>
                    </a:lnTo>
                    <a:lnTo>
                      <a:pt x="530231" y="742226"/>
                    </a:lnTo>
                    <a:lnTo>
                      <a:pt x="530231" y="859285"/>
                    </a:lnTo>
                    <a:close/>
                  </a:path>
                </a:pathLst>
              </a:custGeom>
              <a:solidFill>
                <a:srgbClr val="FFB900"/>
              </a:solidFill>
              <a:ln w="12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91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" name="Graphic 32">
                <a:extLst>
                  <a:ext uri="{FF2B5EF4-FFF2-40B4-BE49-F238E27FC236}">
                    <a16:creationId xmlns:a16="http://schemas.microsoft.com/office/drawing/2014/main" id="{E3FEB4D7-1D65-4109-A41F-E0ACB4306B98}"/>
                  </a:ext>
                </a:extLst>
              </p:cNvPr>
              <p:cNvSpPr/>
              <p:nvPr/>
            </p:nvSpPr>
            <p:spPr>
              <a:xfrm>
                <a:off x="5337031" y="2762688"/>
                <a:ext cx="314589" cy="864147"/>
              </a:xfrm>
              <a:custGeom>
                <a:avLst/>
                <a:gdLst>
                  <a:gd name="connsiteX0" fmla="*/ 177838 w 314589"/>
                  <a:gd name="connsiteY0" fmla="*/ 864148 h 864147"/>
                  <a:gd name="connsiteX1" fmla="*/ 184402 w 314589"/>
                  <a:gd name="connsiteY1" fmla="*/ 864148 h 864147"/>
                  <a:gd name="connsiteX2" fmla="*/ 314589 w 314589"/>
                  <a:gd name="connsiteY2" fmla="*/ 734568 h 864147"/>
                  <a:gd name="connsiteX3" fmla="*/ 314589 w 314589"/>
                  <a:gd name="connsiteY3" fmla="*/ 0 h 864147"/>
                  <a:gd name="connsiteX4" fmla="*/ 256728 w 314589"/>
                  <a:gd name="connsiteY4" fmla="*/ 0 h 864147"/>
                  <a:gd name="connsiteX5" fmla="*/ 139547 w 314589"/>
                  <a:gd name="connsiteY5" fmla="*/ 71597 h 864147"/>
                  <a:gd name="connsiteX6" fmla="*/ 0 w 314589"/>
                  <a:gd name="connsiteY6" fmla="*/ 128486 h 864147"/>
                  <a:gd name="connsiteX7" fmla="*/ 0 w 314589"/>
                  <a:gd name="connsiteY7" fmla="*/ 245180 h 864147"/>
                  <a:gd name="connsiteX8" fmla="*/ 177716 w 314589"/>
                  <a:gd name="connsiteY8" fmla="*/ 167384 h 864147"/>
                  <a:gd name="connsiteX9" fmla="*/ 177716 w 314589"/>
                  <a:gd name="connsiteY9" fmla="*/ 864148 h 86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589" h="864147">
                    <a:moveTo>
                      <a:pt x="177838" y="864148"/>
                    </a:moveTo>
                    <a:lnTo>
                      <a:pt x="184402" y="864148"/>
                    </a:lnTo>
                    <a:lnTo>
                      <a:pt x="314589" y="734568"/>
                    </a:lnTo>
                    <a:lnTo>
                      <a:pt x="314589" y="0"/>
                    </a:lnTo>
                    <a:lnTo>
                      <a:pt x="256728" y="0"/>
                    </a:lnTo>
                    <a:cubicBezTo>
                      <a:pt x="218195" y="27472"/>
                      <a:pt x="179175" y="51297"/>
                      <a:pt x="139547" y="71597"/>
                    </a:cubicBezTo>
                    <a:cubicBezTo>
                      <a:pt x="100041" y="91775"/>
                      <a:pt x="53485" y="110738"/>
                      <a:pt x="0" y="128486"/>
                    </a:cubicBezTo>
                    <a:lnTo>
                      <a:pt x="0" y="245180"/>
                    </a:lnTo>
                    <a:cubicBezTo>
                      <a:pt x="71597" y="226704"/>
                      <a:pt x="130917" y="200812"/>
                      <a:pt x="177716" y="167384"/>
                    </a:cubicBezTo>
                    <a:lnTo>
                      <a:pt x="177716" y="864148"/>
                    </a:lnTo>
                    <a:close/>
                  </a:path>
                </a:pathLst>
              </a:custGeom>
              <a:solidFill>
                <a:srgbClr val="FFB900"/>
              </a:solidFill>
              <a:ln w="12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91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8" name="Graphic 32">
              <a:extLst>
                <a:ext uri="{FF2B5EF4-FFF2-40B4-BE49-F238E27FC236}">
                  <a16:creationId xmlns:a16="http://schemas.microsoft.com/office/drawing/2014/main" id="{CA13195E-36F3-42A7-B8DA-41C3095B28AD}"/>
                </a:ext>
              </a:extLst>
            </p:cNvPr>
            <p:cNvSpPr/>
            <p:nvPr/>
          </p:nvSpPr>
          <p:spPr>
            <a:xfrm>
              <a:off x="5293878" y="3307506"/>
              <a:ext cx="548464" cy="545911"/>
            </a:xfrm>
            <a:custGeom>
              <a:avLst/>
              <a:gdLst>
                <a:gd name="connsiteX0" fmla="*/ 548465 w 548464"/>
                <a:gd name="connsiteY0" fmla="*/ 0 h 545911"/>
                <a:gd name="connsiteX1" fmla="*/ 0 w 548464"/>
                <a:gd name="connsiteY1" fmla="*/ 545912 h 54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8464" h="545911">
                  <a:moveTo>
                    <a:pt x="548465" y="0"/>
                  </a:moveTo>
                  <a:lnTo>
                    <a:pt x="0" y="545912"/>
                  </a:lnTo>
                </a:path>
              </a:pathLst>
            </a:custGeom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91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221EA6E-7190-4777-A1B0-709C63BA5FC7}"/>
              </a:ext>
            </a:extLst>
          </p:cNvPr>
          <p:cNvSpPr txBox="1"/>
          <p:nvPr/>
        </p:nvSpPr>
        <p:spPr>
          <a:xfrm>
            <a:off x="2368472" y="2385862"/>
            <a:ext cx="4879996" cy="15787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7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MSUS Sustainable Smart Buildings Hackathon </a:t>
            </a:r>
            <a:endParaRPr kumimoji="0" lang="en-US" sz="407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99EB2C-65E2-460D-8B34-7864D1380A5F}"/>
              </a:ext>
            </a:extLst>
          </p:cNvPr>
          <p:cNvSpPr txBox="1"/>
          <p:nvPr/>
        </p:nvSpPr>
        <p:spPr>
          <a:xfrm>
            <a:off x="2464594" y="4018220"/>
            <a:ext cx="4761439" cy="1831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Help shape the future of smart building technology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05050">
                  <a:lumMod val="20000"/>
                  <a:lumOff val="80000"/>
                </a:srgbClr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8B52DA-5D6D-4E36-A645-3F1F289A2F78}"/>
              </a:ext>
            </a:extLst>
          </p:cNvPr>
          <p:cNvSpPr txBox="1"/>
          <p:nvPr/>
        </p:nvSpPr>
        <p:spPr>
          <a:xfrm>
            <a:off x="5092694" y="4317428"/>
            <a:ext cx="2248936" cy="307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Segoe UI Semibold"/>
                <a:ea typeface="+mn-ea"/>
                <a:cs typeface="+mn-cs"/>
              </a:rPr>
              <a:t>[Date of event]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6B4720-36CB-465A-B18D-13156E197EA3}"/>
              </a:ext>
            </a:extLst>
          </p:cNvPr>
          <p:cNvSpPr txBox="1"/>
          <p:nvPr/>
        </p:nvSpPr>
        <p:spPr>
          <a:xfrm>
            <a:off x="124288" y="603280"/>
            <a:ext cx="190808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Pre-communication .OFT layered graphics</a:t>
            </a:r>
          </a:p>
        </p:txBody>
      </p:sp>
      <p:grpSp>
        <p:nvGrpSpPr>
          <p:cNvPr id="30" name="Graphic 32">
            <a:extLst>
              <a:ext uri="{FF2B5EF4-FFF2-40B4-BE49-F238E27FC236}">
                <a16:creationId xmlns:a16="http://schemas.microsoft.com/office/drawing/2014/main" id="{5CBF305B-220B-4008-B956-49648BFAABBD}"/>
              </a:ext>
            </a:extLst>
          </p:cNvPr>
          <p:cNvGrpSpPr/>
          <p:nvPr/>
        </p:nvGrpSpPr>
        <p:grpSpPr>
          <a:xfrm>
            <a:off x="7371462" y="4358395"/>
            <a:ext cx="457114" cy="225845"/>
            <a:chOff x="7141844" y="4788978"/>
            <a:chExt cx="353187" cy="174498"/>
          </a:xfrm>
          <a:solidFill>
            <a:srgbClr val="FFB900"/>
          </a:solidFill>
        </p:grpSpPr>
        <p:sp>
          <p:nvSpPr>
            <p:cNvPr id="31" name="Graphic 32">
              <a:extLst>
                <a:ext uri="{FF2B5EF4-FFF2-40B4-BE49-F238E27FC236}">
                  <a16:creationId xmlns:a16="http://schemas.microsoft.com/office/drawing/2014/main" id="{0FDD2470-AC67-4947-A2AF-50A0D27AE84B}"/>
                </a:ext>
              </a:extLst>
            </p:cNvPr>
            <p:cNvSpPr/>
            <p:nvPr/>
          </p:nvSpPr>
          <p:spPr>
            <a:xfrm>
              <a:off x="7141844" y="4788978"/>
              <a:ext cx="181737" cy="174498"/>
            </a:xfrm>
            <a:custGeom>
              <a:avLst/>
              <a:gdLst>
                <a:gd name="connsiteX0" fmla="*/ 181737 w 181737"/>
                <a:gd name="connsiteY0" fmla="*/ 0 h 174498"/>
                <a:gd name="connsiteX1" fmla="*/ 87249 w 181737"/>
                <a:gd name="connsiteY1" fmla="*/ 0 h 174498"/>
                <a:gd name="connsiteX2" fmla="*/ 0 w 181737"/>
                <a:gd name="connsiteY2" fmla="*/ 87249 h 174498"/>
                <a:gd name="connsiteX3" fmla="*/ 87249 w 181737"/>
                <a:gd name="connsiteY3" fmla="*/ 174498 h 174498"/>
                <a:gd name="connsiteX4" fmla="*/ 181737 w 181737"/>
                <a:gd name="connsiteY4" fmla="*/ 174498 h 174498"/>
                <a:gd name="connsiteX5" fmla="*/ 94488 w 181737"/>
                <a:gd name="connsiteY5" fmla="*/ 87249 h 174498"/>
                <a:gd name="connsiteX6" fmla="*/ 181737 w 181737"/>
                <a:gd name="connsiteY6" fmla="*/ 0 h 17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37" h="174498">
                  <a:moveTo>
                    <a:pt x="181737" y="0"/>
                  </a:moveTo>
                  <a:lnTo>
                    <a:pt x="87249" y="0"/>
                  </a:lnTo>
                  <a:lnTo>
                    <a:pt x="0" y="87249"/>
                  </a:lnTo>
                  <a:lnTo>
                    <a:pt x="87249" y="174498"/>
                  </a:lnTo>
                  <a:lnTo>
                    <a:pt x="181737" y="174498"/>
                  </a:lnTo>
                  <a:lnTo>
                    <a:pt x="94488" y="87249"/>
                  </a:lnTo>
                  <a:lnTo>
                    <a:pt x="181737" y="0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Graphic 32">
              <a:extLst>
                <a:ext uri="{FF2B5EF4-FFF2-40B4-BE49-F238E27FC236}">
                  <a16:creationId xmlns:a16="http://schemas.microsoft.com/office/drawing/2014/main" id="{950BF8FE-8A94-4641-B97D-993A51FE890A}"/>
                </a:ext>
              </a:extLst>
            </p:cNvPr>
            <p:cNvSpPr/>
            <p:nvPr/>
          </p:nvSpPr>
          <p:spPr>
            <a:xfrm>
              <a:off x="7313294" y="4788978"/>
              <a:ext cx="181737" cy="174498"/>
            </a:xfrm>
            <a:custGeom>
              <a:avLst/>
              <a:gdLst>
                <a:gd name="connsiteX0" fmla="*/ 181737 w 181737"/>
                <a:gd name="connsiteY0" fmla="*/ 0 h 174498"/>
                <a:gd name="connsiteX1" fmla="*/ 87249 w 181737"/>
                <a:gd name="connsiteY1" fmla="*/ 0 h 174498"/>
                <a:gd name="connsiteX2" fmla="*/ 0 w 181737"/>
                <a:gd name="connsiteY2" fmla="*/ 87249 h 174498"/>
                <a:gd name="connsiteX3" fmla="*/ 87249 w 181737"/>
                <a:gd name="connsiteY3" fmla="*/ 174498 h 174498"/>
                <a:gd name="connsiteX4" fmla="*/ 181737 w 181737"/>
                <a:gd name="connsiteY4" fmla="*/ 174498 h 174498"/>
                <a:gd name="connsiteX5" fmla="*/ 94488 w 181737"/>
                <a:gd name="connsiteY5" fmla="*/ 87249 h 174498"/>
                <a:gd name="connsiteX6" fmla="*/ 181737 w 181737"/>
                <a:gd name="connsiteY6" fmla="*/ 0 h 17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37" h="174498">
                  <a:moveTo>
                    <a:pt x="181737" y="0"/>
                  </a:moveTo>
                  <a:lnTo>
                    <a:pt x="87249" y="0"/>
                  </a:lnTo>
                  <a:lnTo>
                    <a:pt x="0" y="87249"/>
                  </a:lnTo>
                  <a:lnTo>
                    <a:pt x="87249" y="174498"/>
                  </a:lnTo>
                  <a:lnTo>
                    <a:pt x="181737" y="174498"/>
                  </a:lnTo>
                  <a:lnTo>
                    <a:pt x="94488" y="87249"/>
                  </a:lnTo>
                  <a:lnTo>
                    <a:pt x="181737" y="0"/>
                  </a:lnTo>
                  <a:close/>
                </a:path>
              </a:pathLst>
            </a:custGeom>
            <a:solidFill>
              <a:srgbClr val="FFB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D705FE4-1C7F-4136-9CDB-BE1CF04E5D9D}"/>
              </a:ext>
            </a:extLst>
          </p:cNvPr>
          <p:cNvSpPr txBox="1"/>
          <p:nvPr/>
        </p:nvSpPr>
        <p:spPr>
          <a:xfrm>
            <a:off x="2854397" y="5559121"/>
            <a:ext cx="3953400" cy="2354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highlight>
                  <a:srgbClr val="FFFF00"/>
                </a:highligh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[Registration website link]</a:t>
            </a:r>
          </a:p>
        </p:txBody>
      </p:sp>
      <p:sp>
        <p:nvSpPr>
          <p:cNvPr id="5" name="Graphic 32">
            <a:extLst>
              <a:ext uri="{FF2B5EF4-FFF2-40B4-BE49-F238E27FC236}">
                <a16:creationId xmlns:a16="http://schemas.microsoft.com/office/drawing/2014/main" id="{45501267-800B-4250-8DC7-A784D19B3189}"/>
              </a:ext>
            </a:extLst>
          </p:cNvPr>
          <p:cNvSpPr/>
          <p:nvPr/>
        </p:nvSpPr>
        <p:spPr>
          <a:xfrm rot="10800000">
            <a:off x="2464594" y="5621611"/>
            <a:ext cx="156548" cy="150296"/>
          </a:xfrm>
          <a:custGeom>
            <a:avLst/>
            <a:gdLst>
              <a:gd name="connsiteX0" fmla="*/ 146111 w 146111"/>
              <a:gd name="connsiteY0" fmla="*/ 0 h 140276"/>
              <a:gd name="connsiteX1" fmla="*/ 70138 w 146111"/>
              <a:gd name="connsiteY1" fmla="*/ 0 h 140276"/>
              <a:gd name="connsiteX2" fmla="*/ 0 w 146111"/>
              <a:gd name="connsiteY2" fmla="*/ 70138 h 140276"/>
              <a:gd name="connsiteX3" fmla="*/ 70138 w 146111"/>
              <a:gd name="connsiteY3" fmla="*/ 140276 h 140276"/>
              <a:gd name="connsiteX4" fmla="*/ 146111 w 146111"/>
              <a:gd name="connsiteY4" fmla="*/ 140276 h 140276"/>
              <a:gd name="connsiteX5" fmla="*/ 75973 w 146111"/>
              <a:gd name="connsiteY5" fmla="*/ 70138 h 140276"/>
              <a:gd name="connsiteX6" fmla="*/ 146111 w 146111"/>
              <a:gd name="connsiteY6" fmla="*/ 0 h 14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11" h="140276">
                <a:moveTo>
                  <a:pt x="146111" y="0"/>
                </a:moveTo>
                <a:lnTo>
                  <a:pt x="70138" y="0"/>
                </a:lnTo>
                <a:lnTo>
                  <a:pt x="0" y="70138"/>
                </a:lnTo>
                <a:lnTo>
                  <a:pt x="70138" y="140276"/>
                </a:lnTo>
                <a:lnTo>
                  <a:pt x="146111" y="140276"/>
                </a:lnTo>
                <a:lnTo>
                  <a:pt x="75973" y="70138"/>
                </a:lnTo>
                <a:lnTo>
                  <a:pt x="146111" y="0"/>
                </a:lnTo>
                <a:close/>
              </a:path>
            </a:pathLst>
          </a:custGeom>
          <a:solidFill>
            <a:srgbClr val="FFB900"/>
          </a:solidFill>
          <a:ln w="121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Graphic 32">
            <a:extLst>
              <a:ext uri="{FF2B5EF4-FFF2-40B4-BE49-F238E27FC236}">
                <a16:creationId xmlns:a16="http://schemas.microsoft.com/office/drawing/2014/main" id="{CE0370CE-57DB-4188-8465-13249EC93F18}"/>
              </a:ext>
            </a:extLst>
          </p:cNvPr>
          <p:cNvSpPr/>
          <p:nvPr/>
        </p:nvSpPr>
        <p:spPr>
          <a:xfrm rot="10800000">
            <a:off x="2621141" y="5625919"/>
            <a:ext cx="156548" cy="150296"/>
          </a:xfrm>
          <a:custGeom>
            <a:avLst/>
            <a:gdLst>
              <a:gd name="connsiteX0" fmla="*/ 146111 w 146111"/>
              <a:gd name="connsiteY0" fmla="*/ 0 h 140276"/>
              <a:gd name="connsiteX1" fmla="*/ 70138 w 146111"/>
              <a:gd name="connsiteY1" fmla="*/ 0 h 140276"/>
              <a:gd name="connsiteX2" fmla="*/ 0 w 146111"/>
              <a:gd name="connsiteY2" fmla="*/ 70138 h 140276"/>
              <a:gd name="connsiteX3" fmla="*/ 70138 w 146111"/>
              <a:gd name="connsiteY3" fmla="*/ 140276 h 140276"/>
              <a:gd name="connsiteX4" fmla="*/ 146111 w 146111"/>
              <a:gd name="connsiteY4" fmla="*/ 140276 h 140276"/>
              <a:gd name="connsiteX5" fmla="*/ 75973 w 146111"/>
              <a:gd name="connsiteY5" fmla="*/ 70138 h 140276"/>
              <a:gd name="connsiteX6" fmla="*/ 146111 w 146111"/>
              <a:gd name="connsiteY6" fmla="*/ 0 h 14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11" h="140276">
                <a:moveTo>
                  <a:pt x="146111" y="0"/>
                </a:moveTo>
                <a:lnTo>
                  <a:pt x="70138" y="0"/>
                </a:lnTo>
                <a:lnTo>
                  <a:pt x="0" y="70138"/>
                </a:lnTo>
                <a:lnTo>
                  <a:pt x="70138" y="140276"/>
                </a:lnTo>
                <a:lnTo>
                  <a:pt x="146111" y="140276"/>
                </a:lnTo>
                <a:lnTo>
                  <a:pt x="75973" y="70138"/>
                </a:lnTo>
                <a:lnTo>
                  <a:pt x="146111" y="0"/>
                </a:lnTo>
                <a:close/>
              </a:path>
            </a:pathLst>
          </a:custGeom>
          <a:solidFill>
            <a:srgbClr val="FFB900"/>
          </a:solidFill>
          <a:ln w="1215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DA17D-E248-4FFD-80D0-EC47C5ACC1A5}"/>
              </a:ext>
            </a:extLst>
          </p:cNvPr>
          <p:cNvSpPr txBox="1"/>
          <p:nvPr/>
        </p:nvSpPr>
        <p:spPr>
          <a:xfrm>
            <a:off x="2464594" y="5332052"/>
            <a:ext cx="5074306" cy="2354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For registration visit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2FC4B04-17A7-4008-AD15-2CBAE41FEA91}"/>
              </a:ext>
            </a:extLst>
          </p:cNvPr>
          <p:cNvGrpSpPr/>
          <p:nvPr/>
        </p:nvGrpSpPr>
        <p:grpSpPr>
          <a:xfrm>
            <a:off x="7077109" y="5658555"/>
            <a:ext cx="2937748" cy="1201848"/>
            <a:chOff x="3021157" y="4926100"/>
            <a:chExt cx="3386415" cy="13854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953B04F-316C-4CC6-9CBD-F895DC66B1FB}"/>
                </a:ext>
              </a:extLst>
            </p:cNvPr>
            <p:cNvSpPr/>
            <p:nvPr/>
          </p:nvSpPr>
          <p:spPr bwMode="auto">
            <a:xfrm>
              <a:off x="3318540" y="4926100"/>
              <a:ext cx="3086285" cy="1381276"/>
            </a:xfrm>
            <a:custGeom>
              <a:avLst/>
              <a:gdLst>
                <a:gd name="connsiteX0" fmla="*/ 3086285 w 3086285"/>
                <a:gd name="connsiteY0" fmla="*/ 0 h 1381276"/>
                <a:gd name="connsiteX1" fmla="*/ 3086285 w 3086285"/>
                <a:gd name="connsiteY1" fmla="*/ 1376729 h 1381276"/>
                <a:gd name="connsiteX2" fmla="*/ 0 w 3086285"/>
                <a:gd name="connsiteY2" fmla="*/ 1381276 h 1381276"/>
                <a:gd name="connsiteX3" fmla="*/ 1388313 w 3086285"/>
                <a:gd name="connsiteY3" fmla="*/ 3752 h 138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6285" h="1381276">
                  <a:moveTo>
                    <a:pt x="3086285" y="0"/>
                  </a:moveTo>
                  <a:lnTo>
                    <a:pt x="3086285" y="1376729"/>
                  </a:lnTo>
                  <a:lnTo>
                    <a:pt x="0" y="1381276"/>
                  </a:lnTo>
                  <a:lnTo>
                    <a:pt x="1388313" y="3752"/>
                  </a:lnTo>
                  <a:close/>
                </a:path>
              </a:pathLst>
            </a:custGeom>
            <a:solidFill>
              <a:srgbClr val="FFB900">
                <a:alpha val="42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FC37625D-2433-49C5-BE61-BB4F30151407}"/>
                </a:ext>
              </a:extLst>
            </p:cNvPr>
            <p:cNvSpPr/>
            <p:nvPr/>
          </p:nvSpPr>
          <p:spPr bwMode="auto">
            <a:xfrm>
              <a:off x="3021157" y="5718250"/>
              <a:ext cx="3319743" cy="587643"/>
            </a:xfrm>
            <a:custGeom>
              <a:avLst/>
              <a:gdLst>
                <a:gd name="connsiteX0" fmla="*/ 0 w 2446293"/>
                <a:gd name="connsiteY0" fmla="*/ 0 h 1067962"/>
                <a:gd name="connsiteX1" fmla="*/ 2446293 w 2446293"/>
                <a:gd name="connsiteY1" fmla="*/ 0 h 1067962"/>
                <a:gd name="connsiteX2" fmla="*/ 2446293 w 2446293"/>
                <a:gd name="connsiteY2" fmla="*/ 1067962 h 1067962"/>
                <a:gd name="connsiteX3" fmla="*/ 0 w 2446293"/>
                <a:gd name="connsiteY3" fmla="*/ 1067962 h 1067962"/>
                <a:gd name="connsiteX4" fmla="*/ 0 w 2446293"/>
                <a:gd name="connsiteY4" fmla="*/ 0 h 1067962"/>
                <a:gd name="connsiteX0" fmla="*/ 785812 w 3232105"/>
                <a:gd name="connsiteY0" fmla="*/ 0 h 1072724"/>
                <a:gd name="connsiteX1" fmla="*/ 3232105 w 3232105"/>
                <a:gd name="connsiteY1" fmla="*/ 0 h 1072724"/>
                <a:gd name="connsiteX2" fmla="*/ 3232105 w 3232105"/>
                <a:gd name="connsiteY2" fmla="*/ 1067962 h 1072724"/>
                <a:gd name="connsiteX3" fmla="*/ 0 w 3232105"/>
                <a:gd name="connsiteY3" fmla="*/ 1072724 h 1072724"/>
                <a:gd name="connsiteX4" fmla="*/ 785812 w 3232105"/>
                <a:gd name="connsiteY4" fmla="*/ 0 h 1072724"/>
                <a:gd name="connsiteX0" fmla="*/ 1076325 w 3232105"/>
                <a:gd name="connsiteY0" fmla="*/ 4763 h 1072724"/>
                <a:gd name="connsiteX1" fmla="*/ 3232105 w 3232105"/>
                <a:gd name="connsiteY1" fmla="*/ 0 h 1072724"/>
                <a:gd name="connsiteX2" fmla="*/ 3232105 w 3232105"/>
                <a:gd name="connsiteY2" fmla="*/ 1067962 h 1072724"/>
                <a:gd name="connsiteX3" fmla="*/ 0 w 3232105"/>
                <a:gd name="connsiteY3" fmla="*/ 1072724 h 1072724"/>
                <a:gd name="connsiteX4" fmla="*/ 1076325 w 3232105"/>
                <a:gd name="connsiteY4" fmla="*/ 4763 h 1072724"/>
                <a:gd name="connsiteX0" fmla="*/ 3232105 w 3311730"/>
                <a:gd name="connsiteY0" fmla="*/ 1067962 h 1147587"/>
                <a:gd name="connsiteX1" fmla="*/ 0 w 3311730"/>
                <a:gd name="connsiteY1" fmla="*/ 1072724 h 1147587"/>
                <a:gd name="connsiteX2" fmla="*/ 1076325 w 3311730"/>
                <a:gd name="connsiteY2" fmla="*/ 4763 h 1147587"/>
                <a:gd name="connsiteX3" fmla="*/ 3232105 w 3311730"/>
                <a:gd name="connsiteY3" fmla="*/ 0 h 1147587"/>
                <a:gd name="connsiteX4" fmla="*/ 3311730 w 3311730"/>
                <a:gd name="connsiteY4" fmla="*/ 1147587 h 1147587"/>
                <a:gd name="connsiteX0" fmla="*/ 3232105 w 3232105"/>
                <a:gd name="connsiteY0" fmla="*/ 1067962 h 1072724"/>
                <a:gd name="connsiteX1" fmla="*/ 0 w 3232105"/>
                <a:gd name="connsiteY1" fmla="*/ 1072724 h 1072724"/>
                <a:gd name="connsiteX2" fmla="*/ 1076325 w 3232105"/>
                <a:gd name="connsiteY2" fmla="*/ 4763 h 1072724"/>
                <a:gd name="connsiteX3" fmla="*/ 3232105 w 3232105"/>
                <a:gd name="connsiteY3" fmla="*/ 0 h 1072724"/>
                <a:gd name="connsiteX0" fmla="*/ 0 w 3232105"/>
                <a:gd name="connsiteY0" fmla="*/ 1072724 h 1072724"/>
                <a:gd name="connsiteX1" fmla="*/ 1076325 w 3232105"/>
                <a:gd name="connsiteY1" fmla="*/ 4763 h 1072724"/>
                <a:gd name="connsiteX2" fmla="*/ 3232105 w 3232105"/>
                <a:gd name="connsiteY2" fmla="*/ 0 h 1072724"/>
                <a:gd name="connsiteX0" fmla="*/ 0 w 2822922"/>
                <a:gd name="connsiteY0" fmla="*/ 669070 h 669070"/>
                <a:gd name="connsiteX1" fmla="*/ 667142 w 2822922"/>
                <a:gd name="connsiteY1" fmla="*/ 4763 h 669070"/>
                <a:gd name="connsiteX2" fmla="*/ 2822922 w 2822922"/>
                <a:gd name="connsiteY2" fmla="*/ 0 h 669070"/>
                <a:gd name="connsiteX0" fmla="*/ 0 w 2833290"/>
                <a:gd name="connsiteY0" fmla="*/ 679438 h 679438"/>
                <a:gd name="connsiteX1" fmla="*/ 677510 w 2833290"/>
                <a:gd name="connsiteY1" fmla="*/ 4763 h 679438"/>
                <a:gd name="connsiteX2" fmla="*/ 2833290 w 2833290"/>
                <a:gd name="connsiteY2" fmla="*/ 0 h 679438"/>
                <a:gd name="connsiteX0" fmla="*/ 0 w 2505667"/>
                <a:gd name="connsiteY0" fmla="*/ 679438 h 679438"/>
                <a:gd name="connsiteX1" fmla="*/ 677510 w 2505667"/>
                <a:gd name="connsiteY1" fmla="*/ 4763 h 679438"/>
                <a:gd name="connsiteX2" fmla="*/ 2505667 w 2505667"/>
                <a:gd name="connsiteY2" fmla="*/ 0 h 679438"/>
                <a:gd name="connsiteX0" fmla="*/ 0 w 2173661"/>
                <a:gd name="connsiteY0" fmla="*/ 353156 h 353156"/>
                <a:gd name="connsiteX1" fmla="*/ 345504 w 2173661"/>
                <a:gd name="connsiteY1" fmla="*/ 4763 h 353156"/>
                <a:gd name="connsiteX2" fmla="*/ 2173661 w 2173661"/>
                <a:gd name="connsiteY2" fmla="*/ 0 h 353156"/>
                <a:gd name="connsiteX0" fmla="*/ 0 w 2040859"/>
                <a:gd name="connsiteY0" fmla="*/ 353156 h 353156"/>
                <a:gd name="connsiteX1" fmla="*/ 345504 w 2040859"/>
                <a:gd name="connsiteY1" fmla="*/ 4763 h 353156"/>
                <a:gd name="connsiteX2" fmla="*/ 2040859 w 2040859"/>
                <a:gd name="connsiteY2" fmla="*/ 0 h 353156"/>
                <a:gd name="connsiteX0" fmla="*/ 0 w 1995065"/>
                <a:gd name="connsiteY0" fmla="*/ 353156 h 353156"/>
                <a:gd name="connsiteX1" fmla="*/ 345504 w 1995065"/>
                <a:gd name="connsiteY1" fmla="*/ 4763 h 353156"/>
                <a:gd name="connsiteX2" fmla="*/ 1995065 w 1995065"/>
                <a:gd name="connsiteY2" fmla="*/ 0 h 3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5065" h="353156">
                  <a:moveTo>
                    <a:pt x="0" y="353156"/>
                  </a:moveTo>
                  <a:lnTo>
                    <a:pt x="345504" y="4763"/>
                  </a:lnTo>
                  <a:lnTo>
                    <a:pt x="1995065" y="0"/>
                  </a:lnTo>
                </a:path>
              </a:pathLst>
            </a:custGeom>
            <a:noFill/>
            <a:ln>
              <a:solidFill>
                <a:srgbClr val="FFFF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9BE55BE-1B0C-4047-9966-8E4ABC1BF7A9}"/>
                </a:ext>
              </a:extLst>
            </p:cNvPr>
            <p:cNvSpPr/>
            <p:nvPr/>
          </p:nvSpPr>
          <p:spPr bwMode="auto">
            <a:xfrm>
              <a:off x="3612989" y="5077512"/>
              <a:ext cx="2794583" cy="1233988"/>
            </a:xfrm>
            <a:custGeom>
              <a:avLst/>
              <a:gdLst>
                <a:gd name="connsiteX0" fmla="*/ 2791837 w 2791837"/>
                <a:gd name="connsiteY0" fmla="*/ 0 h 1229867"/>
                <a:gd name="connsiteX1" fmla="*/ 2791837 w 2791837"/>
                <a:gd name="connsiteY1" fmla="*/ 1225754 h 1229867"/>
                <a:gd name="connsiteX2" fmla="*/ 0 w 2791837"/>
                <a:gd name="connsiteY2" fmla="*/ 1229867 h 1229867"/>
                <a:gd name="connsiteX3" fmla="*/ 1236035 w 2791837"/>
                <a:gd name="connsiteY3" fmla="*/ 3437 h 1229867"/>
                <a:gd name="connsiteX0" fmla="*/ 2791837 w 2791837"/>
                <a:gd name="connsiteY0" fmla="*/ 0 h 1233988"/>
                <a:gd name="connsiteX1" fmla="*/ 2789092 w 2791837"/>
                <a:gd name="connsiteY1" fmla="*/ 1233988 h 1233988"/>
                <a:gd name="connsiteX2" fmla="*/ 0 w 2791837"/>
                <a:gd name="connsiteY2" fmla="*/ 1229867 h 1233988"/>
                <a:gd name="connsiteX3" fmla="*/ 1236035 w 2791837"/>
                <a:gd name="connsiteY3" fmla="*/ 3437 h 1233988"/>
                <a:gd name="connsiteX4" fmla="*/ 2791837 w 2791837"/>
                <a:gd name="connsiteY4" fmla="*/ 0 h 1233988"/>
                <a:gd name="connsiteX0" fmla="*/ 2791837 w 2794583"/>
                <a:gd name="connsiteY0" fmla="*/ 0 h 1233988"/>
                <a:gd name="connsiteX1" fmla="*/ 2794583 w 2794583"/>
                <a:gd name="connsiteY1" fmla="*/ 1233988 h 1233988"/>
                <a:gd name="connsiteX2" fmla="*/ 0 w 2794583"/>
                <a:gd name="connsiteY2" fmla="*/ 1229867 h 1233988"/>
                <a:gd name="connsiteX3" fmla="*/ 1236035 w 2794583"/>
                <a:gd name="connsiteY3" fmla="*/ 3437 h 1233988"/>
                <a:gd name="connsiteX4" fmla="*/ 2791837 w 2794583"/>
                <a:gd name="connsiteY4" fmla="*/ 0 h 123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4583" h="1233988">
                  <a:moveTo>
                    <a:pt x="2791837" y="0"/>
                  </a:moveTo>
                  <a:cubicBezTo>
                    <a:pt x="2792752" y="411329"/>
                    <a:pt x="2793668" y="822659"/>
                    <a:pt x="2794583" y="1233988"/>
                  </a:cubicBezTo>
                  <a:lnTo>
                    <a:pt x="0" y="1229867"/>
                  </a:lnTo>
                  <a:lnTo>
                    <a:pt x="1236035" y="3437"/>
                  </a:lnTo>
                  <a:lnTo>
                    <a:pt x="2791837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0" tIns="274320" rIns="36576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757298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 Black" panose="020B0A02040204020203" pitchFamily="34" charset="0"/>
                  <a:cs typeface="+mn-cs"/>
                </a:rPr>
                <a:t>Call for </a:t>
              </a:r>
              <a:b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 Black" panose="020B0A02040204020203" pitchFamily="34" charset="0"/>
                  <a:cs typeface="+mn-cs"/>
                </a:rPr>
              </a:br>
              <a:r>
                <a:rPr kumimoji="0" lang="en-I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 Black" panose="020B0A02040204020203" pitchFamily="34" charset="0"/>
                  <a:cs typeface="+mn-cs"/>
                </a:rPr>
                <a:t>Hackers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 Black" panose="020B0A02040204020203" pitchFamily="34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513216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White Template">
  <a:themeElements>
    <a:clrScheme name="Custom 1">
      <a:dk1>
        <a:srgbClr val="505050"/>
      </a:dk1>
      <a:lt1>
        <a:srgbClr val="FFFFFF"/>
      </a:lt1>
      <a:dk2>
        <a:srgbClr val="243A5E"/>
      </a:dk2>
      <a:lt2>
        <a:srgbClr val="E6E6E6"/>
      </a:lt2>
      <a:accent1>
        <a:srgbClr val="243A5E"/>
      </a:accent1>
      <a:accent2>
        <a:srgbClr val="0078D4"/>
      </a:accent2>
      <a:accent3>
        <a:srgbClr val="D83B01"/>
      </a:accent3>
      <a:accent4>
        <a:srgbClr val="D2D2D2"/>
      </a:accent4>
      <a:accent5>
        <a:srgbClr val="50E6FF"/>
      </a:accent5>
      <a:accent6>
        <a:srgbClr val="28A7E9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Starter Blue - February 2020_v6" id="{071E01FD-2079-42F8-8403-F72D98F421C4}" vid="{4AE5ECA4-1508-4F7F-B9BC-6CD0E5E51A63}"/>
    </a:ext>
  </a:extLst>
</a:theme>
</file>

<file path=ppt/theme/theme3.xml><?xml version="1.0" encoding="utf-8"?>
<a:theme xmlns:a="http://schemas.openxmlformats.org/drawingml/2006/main" name="4_White Template">
  <a:themeElements>
    <a:clrScheme name="Custom 1">
      <a:dk1>
        <a:srgbClr val="505050"/>
      </a:dk1>
      <a:lt1>
        <a:srgbClr val="FFFFFF"/>
      </a:lt1>
      <a:dk2>
        <a:srgbClr val="243A5E"/>
      </a:dk2>
      <a:lt2>
        <a:srgbClr val="E6E6E6"/>
      </a:lt2>
      <a:accent1>
        <a:srgbClr val="243A5E"/>
      </a:accent1>
      <a:accent2>
        <a:srgbClr val="0078D4"/>
      </a:accent2>
      <a:accent3>
        <a:srgbClr val="D83B01"/>
      </a:accent3>
      <a:accent4>
        <a:srgbClr val="D2D2D2"/>
      </a:accent4>
      <a:accent5>
        <a:srgbClr val="50E6FF"/>
      </a:accent5>
      <a:accent6>
        <a:srgbClr val="28A7E9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Starter Blue - February 2020_v6" id="{071E01FD-2079-42F8-8403-F72D98F421C4}" vid="{4AE5ECA4-1508-4F7F-B9BC-6CD0E5E51A6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566D8BC833594AA519ECD4349F6B7D" ma:contentTypeVersion="4" ma:contentTypeDescription="Create a new document." ma:contentTypeScope="" ma:versionID="a1a7f65f75f9aa2c5ee55cc3542d13e0">
  <xsd:schema xmlns:xsd="http://www.w3.org/2001/XMLSchema" xmlns:xs="http://www.w3.org/2001/XMLSchema" xmlns:p="http://schemas.microsoft.com/office/2006/metadata/properties" xmlns:ns2="52a032bb-7ca4-4c99-a2f0-a83f61f45075" xmlns:ns3="e69efd89-ea43-4afc-a646-148eef9a2488" targetNamespace="http://schemas.microsoft.com/office/2006/metadata/properties" ma:root="true" ma:fieldsID="3e3abf96ae3c98ec7242f3afc632c45c" ns2:_="" ns3:_="">
    <xsd:import namespace="52a032bb-7ca4-4c99-a2f0-a83f61f45075"/>
    <xsd:import namespace="e69efd89-ea43-4afc-a646-148eef9a24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a032bb-7ca4-4c99-a2f0-a83f61f450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9efd89-ea43-4afc-a646-148eef9a248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5325DD-528A-4668-834E-DBBE915D15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A23BEB-6DD6-44D0-AD30-C9E38B3256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a032bb-7ca4-4c99-a2f0-a83f61f45075"/>
    <ds:schemaRef ds:uri="e69efd89-ea43-4afc-a646-148eef9a24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A6B7BB-441C-4158-92C3-08461E314F90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52a032bb-7ca4-4c99-a2f0-a83f61f45075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512</Words>
  <Application>Microsoft Office PowerPoint</Application>
  <PresentationFormat>Widescreen</PresentationFormat>
  <Paragraphs>84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Office Theme</vt:lpstr>
      <vt:lpstr>3_White Template</vt:lpstr>
      <vt:lpstr>4_White Template</vt:lpstr>
      <vt:lpstr>MSUS Sustainable Smart Buildings  Hackathon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MSUS Sustainable Smart Buildings  Open Hackathon  </dc:title>
  <dc:creator>Veronica Eeckhoudt (AUDIENZ LLC)</dc:creator>
  <cp:lastModifiedBy>Veronica Eeckhoudt</cp:lastModifiedBy>
  <cp:revision>7</cp:revision>
  <dcterms:created xsi:type="dcterms:W3CDTF">2021-08-12T16:41:29Z</dcterms:created>
  <dcterms:modified xsi:type="dcterms:W3CDTF">2021-09-17T22:37:17Z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0x010100DD566D8BC833594AA519ECD4349F6B7D</vt:lpwstr>
  </property>
</Properties>
</file>